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omments/comment1.xml" ContentType="application/vnd.openxmlformats-officedocument.presentationml.comments+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0" r:id="rId1"/>
  </p:sldMasterIdLst>
  <p:notesMasterIdLst>
    <p:notesMasterId r:id="rId2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Karla Liddle-White"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94"/>
  </p:normalViewPr>
  <p:slideViewPr>
    <p:cSldViewPr snapToGrid="0">
      <p:cViewPr varScale="1">
        <p:scale>
          <a:sx n="156" d="100"/>
          <a:sy n="156" d="100"/>
        </p:scale>
        <p:origin x="808"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24-09-30T10:00:33.300" idx="1">
    <p:pos x="196" y="912"/>
    <p:text>Very...succinct.. ha!</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rovista.netsecurelab.org/analytics"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g2ca6646914d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4" name="Google Shape;184;g2ca6646914d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g3027980aeb6_0_5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0" name="Google Shape;240;g3027980aeb6_0_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g30635a0c5f8_0_2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5" name="Google Shape;245;g30635a0c5f8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g3027980aeb6_0_21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0" name="Google Shape;250;g3027980aeb6_0_2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Google Shape;255;g3027980aeb6_0_23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6" name="Google Shape;256;g3027980aeb6_0_2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GB"/>
              <a:t>This is from Qasim slides:</a:t>
            </a:r>
            <a:endParaRPr/>
          </a:p>
          <a:p>
            <a:pPr marL="0" lvl="0" indent="0" algn="l" rtl="0">
              <a:lnSpc>
                <a:spcPct val="115000"/>
              </a:lnSpc>
              <a:spcBef>
                <a:spcPts val="0"/>
              </a:spcBef>
              <a:spcAft>
                <a:spcPts val="0"/>
              </a:spcAft>
              <a:buNone/>
            </a:pPr>
            <a:r>
              <a:rPr lang="en-GB"/>
              <a:t>RoVista's methodology combines two main techniques: identifying hosts under RPKI-invalid prefixes and measuring connectivity between end hosts using the IP-ID side-channel technique. It validates BGP routing entries with ROAs and identifies hosts under RPKI-invalid prefixes as potential targets. Using the IP-ID side-channel, RoVista assesses whether an Autonomous System (AS) can reach these targets, which suggests if ROV filtering is performed. By testing multiple hosts within an AS, RoVista computes a "ROV ratio" based on the fraction of unreachable targets, helping mitigate errors and improve accuracy.</a:t>
            </a:r>
            <a:endParaRPr/>
          </a:p>
          <a:p>
            <a:pPr marL="0" lvl="0" indent="0" algn="l" rtl="0">
              <a:lnSpc>
                <a:spcPct val="115000"/>
              </a:lnSpc>
              <a:spcBef>
                <a:spcPts val="0"/>
              </a:spcBef>
              <a:spcAft>
                <a:spcPts val="0"/>
              </a:spcAft>
              <a:buNone/>
            </a:pPr>
            <a:endParaRPr/>
          </a:p>
          <a:p>
            <a:pPr marL="0" lvl="0" indent="0" algn="l" rtl="0">
              <a:lnSpc>
                <a:spcPct val="115000"/>
              </a:lnSpc>
              <a:spcBef>
                <a:spcPts val="0"/>
              </a:spcBef>
              <a:spcAft>
                <a:spcPts val="0"/>
              </a:spcAft>
              <a:buNone/>
            </a:pPr>
            <a:r>
              <a:rPr lang="en-GB"/>
              <a:t>We do consider an AS as having implemented ROV if their score is non-zero, i.e. as long as there is any ROV deployment.</a:t>
            </a:r>
            <a:endParaRPr/>
          </a:p>
          <a:p>
            <a:pPr marL="0" lvl="0" indent="0" algn="l" rtl="0">
              <a:lnSpc>
                <a:spcPct val="115000"/>
              </a:lnSpc>
              <a:spcBef>
                <a:spcPts val="0"/>
              </a:spcBef>
              <a:spcAft>
                <a:spcPts val="0"/>
              </a:spcAft>
              <a:buNone/>
            </a:pPr>
            <a:endParaRPr/>
          </a:p>
          <a:p>
            <a:pPr marL="0" lvl="0" indent="0" algn="l" rtl="0">
              <a:lnSpc>
                <a:spcPct val="115000"/>
              </a:lnSpc>
              <a:spcBef>
                <a:spcPts val="0"/>
              </a:spcBef>
              <a:spcAft>
                <a:spcPts val="0"/>
              </a:spcAft>
              <a:buNone/>
            </a:pPr>
            <a:r>
              <a:rPr lang="en-GB"/>
              <a:t>[1] RoVista https://rovista.netsecurelab.org</a:t>
            </a:r>
            <a:endParaRPr/>
          </a:p>
          <a:p>
            <a:pPr marL="0" lvl="0" indent="0" algn="l" rtl="0">
              <a:lnSpc>
                <a:spcPct val="115000"/>
              </a:lnSpc>
              <a:spcBef>
                <a:spcPts val="0"/>
              </a:spcBef>
              <a:spcAft>
                <a:spcPts val="0"/>
              </a:spcAft>
              <a:buNone/>
            </a:pPr>
            <a:r>
              <a:rPr lang="en-GB"/>
              <a:t>[2] AS Hegemony, https://labs.ripe.net/author/romain_fontugne/as-hegemony-measuring-as-interdependence/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g30635a0c5f8_0_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3" name="Google Shape;263;g30635a0c5f8_0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Plot made by Qasim, here is his blabla:</a:t>
            </a:r>
            <a:endParaRPr/>
          </a:p>
          <a:p>
            <a:pPr marL="0" lvl="0" indent="0" algn="l" rtl="0">
              <a:spcBef>
                <a:spcPts val="0"/>
              </a:spcBef>
              <a:spcAft>
                <a:spcPts val="0"/>
              </a:spcAft>
              <a:buNone/>
            </a:pPr>
            <a:r>
              <a:rPr lang="en-GB"/>
              <a:t>While RoVista's results are promising, interpreting them requires caution. Even if many hosts within an AS consistently filter RPKI-invalid prefixes, this doesn't guarantee that the AS itself has deployed ROV—it could be benefiting from a higher-tier provider's ROV deployment, a phenomenon known as "collateral benefit." In the AS graph, it's important to focus on central ASes that haven't deployed ROV. While all ASes benefit from ROV deployment, the more "central" ASes, especially those providing major transit, will experience greater collateral benefits.</a:t>
            </a:r>
            <a:endParaRPr/>
          </a:p>
          <a:p>
            <a:pPr marL="0" lvl="0" indent="0" algn="l" rtl="0">
              <a:spcBef>
                <a:spcPts val="0"/>
              </a:spcBef>
              <a:spcAft>
                <a:spcPts val="0"/>
              </a:spcAft>
              <a:buNone/>
            </a:pPr>
            <a:endParaRPr/>
          </a:p>
          <a:p>
            <a:pPr marL="0" lvl="0" indent="0" algn="l" rtl="0">
              <a:spcBef>
                <a:spcPts val="0"/>
              </a:spcBef>
              <a:spcAft>
                <a:spcPts val="0"/>
              </a:spcAft>
              <a:buNone/>
            </a:pPr>
            <a:r>
              <a:rPr lang="en-GB"/>
              <a:t>RO has 19M inhabitants</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g3027980aeb6_0_26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8" name="Google Shape;268;g3027980aeb6_0_2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g3069e4baf83_0_7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3" name="Google Shape;273;g3069e4baf83_0_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From </a:t>
            </a:r>
            <a:r>
              <a:rPr lang="en-GB" u="sng">
                <a:solidFill>
                  <a:schemeClr val="hlink"/>
                </a:solidFill>
                <a:hlinkClick r:id="rId3"/>
              </a:rPr>
              <a:t>https://rovista.netsecurelab.org/analytics</a:t>
            </a:r>
            <a:endParaRPr/>
          </a:p>
          <a:p>
            <a:pPr marL="0" lvl="0" indent="0" algn="l" rtl="0">
              <a:spcBef>
                <a:spcPts val="0"/>
              </a:spcBef>
              <a:spcAft>
                <a:spcPts val="0"/>
              </a:spcAft>
              <a:buNone/>
            </a:pPr>
            <a:r>
              <a:rPr lang="en-GB"/>
              <a:t>Romania on the left</a:t>
            </a:r>
            <a:endParaRPr/>
          </a:p>
          <a:p>
            <a:pPr marL="0" lvl="0" indent="0" algn="l" rtl="0">
              <a:spcBef>
                <a:spcPts val="0"/>
              </a:spcBef>
              <a:spcAft>
                <a:spcPts val="0"/>
              </a:spcAft>
              <a:buNone/>
            </a:pPr>
            <a:r>
              <a:rPr lang="en-GB"/>
              <a:t>World average on the right</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g3069e4baf83_0_4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1" name="Google Shape;281;g3069e4baf83_0_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1200"/>
              </a:spcAft>
              <a:buClr>
                <a:schemeClr val="dk1"/>
              </a:buClr>
              <a:buSzPts val="1100"/>
              <a:buFont typeface="Arial"/>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
        <p:cNvGrpSpPr/>
        <p:nvPr/>
      </p:nvGrpSpPr>
      <p:grpSpPr>
        <a:xfrm>
          <a:off x="0" y="0"/>
          <a:ext cx="0" cy="0"/>
          <a:chOff x="0" y="0"/>
          <a:chExt cx="0" cy="0"/>
        </a:xfrm>
      </p:grpSpPr>
      <p:sp>
        <p:nvSpPr>
          <p:cNvPr id="286" name="Google Shape;286;g3069e4baf83_0_5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7" name="Google Shape;287;g3069e4baf83_0_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GB"/>
              <a:t>Even if an operator doesn’t do ROV?</a:t>
            </a:r>
            <a:endParaRPr/>
          </a:p>
          <a:p>
            <a:pPr marL="0" lvl="0" indent="0" algn="l" rtl="0">
              <a:lnSpc>
                <a:spcPct val="115000"/>
              </a:lnSpc>
              <a:spcBef>
                <a:spcPts val="0"/>
              </a:spcBef>
              <a:spcAft>
                <a:spcPts val="0"/>
              </a:spcAft>
              <a:buNone/>
            </a:pPr>
            <a:r>
              <a:rPr lang="en-GB"/>
              <a:t>Many Tier-1s do, many IXPs do &gt; “so, yes, it works anyways, but they should to further limit the spread of routing incidents”</a:t>
            </a:r>
            <a:endParaRPr/>
          </a:p>
          <a:p>
            <a:pPr marL="0" lvl="0" indent="0" algn="l" rtl="0">
              <a:lnSpc>
                <a:spcPct val="115000"/>
              </a:lnSpc>
              <a:spcBef>
                <a:spcPts val="0"/>
              </a:spcBef>
              <a:spcAft>
                <a:spcPts val="0"/>
              </a:spcAft>
              <a:buNone/>
            </a:pPr>
            <a:r>
              <a:rPr lang="en-GB"/>
              <a:t>(local incidents = low visibility incidents, difficult to find out)</a:t>
            </a:r>
            <a:endParaRPr/>
          </a:p>
          <a:p>
            <a:pPr marL="0" lvl="0" indent="0" algn="l" rtl="0">
              <a:lnSpc>
                <a:spcPct val="115000"/>
              </a:lnSpc>
              <a:spcBef>
                <a:spcPts val="0"/>
              </a:spcBef>
              <a:spcAft>
                <a:spcPts val="0"/>
              </a:spcAft>
              <a:buNone/>
            </a:pPr>
            <a:endParaRPr/>
          </a:p>
          <a:p>
            <a:pPr marL="0" lvl="0" indent="0" algn="l" rtl="0">
              <a:lnSpc>
                <a:spcPct val="115000"/>
              </a:lnSpc>
              <a:spcBef>
                <a:spcPts val="0"/>
              </a:spcBef>
              <a:spcAft>
                <a:spcPts val="0"/>
              </a:spcAft>
              <a:buNone/>
            </a:pPr>
            <a:r>
              <a:rPr lang="en-GB"/>
              <a:t>The damage from routing incidents is confined</a:t>
            </a:r>
            <a:endParaRPr/>
          </a:p>
          <a:p>
            <a:pPr marL="0" lvl="0" indent="0" algn="l" rtl="0">
              <a:lnSpc>
                <a:spcPct val="115000"/>
              </a:lnSpc>
              <a:spcBef>
                <a:spcPts val="0"/>
              </a:spcBef>
              <a:spcAft>
                <a:spcPts val="0"/>
              </a:spcAft>
              <a:buNone/>
            </a:pPr>
            <a:r>
              <a:rPr lang="en-GB"/>
              <a:t>Sign ROAs and protect your network! (and your customers)</a:t>
            </a:r>
            <a:endParaRPr/>
          </a:p>
          <a:p>
            <a:pPr marL="0" lvl="0" indent="0" algn="l" rtl="0">
              <a:lnSpc>
                <a:spcPct val="115000"/>
              </a:lnSpc>
              <a:spcBef>
                <a:spcPts val="0"/>
              </a:spcBef>
              <a:spcAft>
                <a:spcPts val="0"/>
              </a:spcAft>
              <a:buNone/>
            </a:pPr>
            <a:endParaRPr/>
          </a:p>
          <a:p>
            <a:pPr marL="0" lvl="0" indent="0" algn="l" rtl="0">
              <a:lnSpc>
                <a:spcPct val="115000"/>
              </a:lnSpc>
              <a:spcBef>
                <a:spcPts val="0"/>
              </a:spcBef>
              <a:spcAft>
                <a:spcPts val="0"/>
              </a:spcAft>
              <a:buNone/>
            </a:pPr>
            <a:r>
              <a:rPr lang="en-GB"/>
              <a:t>So RPKI is kinda a low hanging fruit from the point of view of network security... and that’s why... (next slide!)</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g3027980aeb6_0_31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4" name="Google Shape;294;g3027980aeb6_0_3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GB"/>
              <a:t>https://www.whitehouse.gov/oncd/briefing-room/2024/09/03/press-release-white-house-office-of-the-national-cyber-director-releases-roadmap-to-enhance-internet-routing-security/</a:t>
            </a:r>
            <a:endParaRPr/>
          </a:p>
          <a:p>
            <a:pPr marL="0" lvl="0" indent="0" algn="l" rtl="0">
              <a:lnSpc>
                <a:spcPct val="115000"/>
              </a:lnSpc>
              <a:spcBef>
                <a:spcPts val="0"/>
              </a:spcBef>
              <a:spcAft>
                <a:spcPts val="0"/>
              </a:spcAft>
              <a:buClr>
                <a:schemeClr val="dk1"/>
              </a:buClr>
              <a:buSzPts val="1100"/>
              <a:buFont typeface="Arial"/>
              <a:buNone/>
            </a:pPr>
            <a:r>
              <a:rPr lang="en-GB"/>
              <a:t>https://www.internetsociety.org/blog/2024/09/white-house-roadmap-tackles-routing-vulnerabilities/</a:t>
            </a:r>
            <a:endParaRPr/>
          </a:p>
          <a:p>
            <a:pPr marL="0" lvl="0" indent="0" algn="l" rtl="0">
              <a:lnSpc>
                <a:spcPct val="115000"/>
              </a:lnSpc>
              <a:spcBef>
                <a:spcPts val="0"/>
              </a:spcBef>
              <a:spcAft>
                <a:spcPts val="0"/>
              </a:spcAft>
              <a:buClr>
                <a:schemeClr val="dk1"/>
              </a:buClr>
              <a:buSzPts val="1100"/>
              <a:buFont typeface="Arial"/>
              <a:buNone/>
            </a:pPr>
            <a:endParaRPr/>
          </a:p>
          <a:p>
            <a:pPr marL="0" lvl="0" indent="0" algn="l" rtl="0">
              <a:lnSpc>
                <a:spcPct val="115000"/>
              </a:lnSpc>
              <a:spcBef>
                <a:spcPts val="0"/>
              </a:spcBef>
              <a:spcAft>
                <a:spcPts val="0"/>
              </a:spcAft>
              <a:buClr>
                <a:schemeClr val="dk1"/>
              </a:buClr>
              <a:buSzPts val="1100"/>
              <a:buFont typeface="Arial"/>
              <a:buNone/>
            </a:pPr>
            <a:r>
              <a:rPr lang="en-GB"/>
              <a:t>https://docs.fcc.gov/public/attachments/DOC-403034A1.pdf</a:t>
            </a:r>
            <a:endParaRPr/>
          </a:p>
          <a:p>
            <a:pPr marL="0" lvl="0" indent="0" algn="l" rtl="0">
              <a:lnSpc>
                <a:spcPct val="115000"/>
              </a:lnSpc>
              <a:spcBef>
                <a:spcPts val="0"/>
              </a:spcBef>
              <a:spcAft>
                <a:spcPts val="0"/>
              </a:spcAft>
              <a:buClr>
                <a:schemeClr val="dk1"/>
              </a:buClr>
              <a:buSzPts val="1100"/>
              <a:buFont typeface="Arial"/>
              <a:buNone/>
            </a:pPr>
            <a:endParaRPr/>
          </a:p>
          <a:p>
            <a:pPr marL="0" lvl="0" indent="0" algn="l" rtl="0">
              <a:spcBef>
                <a:spcPts val="0"/>
              </a:spcBef>
              <a:spcAft>
                <a:spcPts val="0"/>
              </a:spcAft>
              <a:buNone/>
            </a:pPr>
            <a:r>
              <a:rPr lang="en-GB"/>
              <a:t>https://www.forumstandaardisatie.nl/nieuws/secured-internet-routing-dutch-government-end-2024</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g2ca6646914d_0_1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2" name="Google Shape;192;g2ca6646914d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None/>
            </a:pPr>
            <a:r>
              <a:rPr lang="en-GB">
                <a:solidFill>
                  <a:schemeClr val="dk1"/>
                </a:solidFill>
              </a:rPr>
              <a:t>This is the original blabla from Qasim:</a:t>
            </a:r>
            <a:endParaRPr>
              <a:solidFill>
                <a:schemeClr val="dk1"/>
              </a:solidFill>
            </a:endParaRPr>
          </a:p>
          <a:p>
            <a:pPr marL="0" lvl="0" indent="0" algn="l" rtl="0">
              <a:lnSpc>
                <a:spcPct val="115000"/>
              </a:lnSpc>
              <a:spcBef>
                <a:spcPts val="1200"/>
              </a:spcBef>
              <a:spcAft>
                <a:spcPts val="0"/>
              </a:spcAft>
              <a:buNone/>
            </a:pPr>
            <a:r>
              <a:rPr lang="en-GB">
                <a:solidFill>
                  <a:schemeClr val="dk1"/>
                </a:solidFill>
              </a:rPr>
              <a:t>In our interconnected digital world, routing security is the bedrock of a stable, reliable, and trustworthy internet. It ensures that data packets traverse the vast network landscape safely and efficiently, reaching their intended destinations without interference or misdirection.</a:t>
            </a:r>
            <a:endParaRPr>
              <a:solidFill>
                <a:schemeClr val="dk1"/>
              </a:solidFill>
            </a:endParaRPr>
          </a:p>
          <a:p>
            <a:pPr marL="0" lvl="0" indent="0" algn="l" rtl="0">
              <a:lnSpc>
                <a:spcPct val="115000"/>
              </a:lnSpc>
              <a:spcBef>
                <a:spcPts val="1200"/>
              </a:spcBef>
              <a:spcAft>
                <a:spcPts val="0"/>
              </a:spcAft>
              <a:buNone/>
            </a:pPr>
            <a:r>
              <a:rPr lang="en-GB">
                <a:solidFill>
                  <a:schemeClr val="dk1"/>
                </a:solidFill>
              </a:rPr>
              <a:t>When we talk about routing security, we have to start with BGP, or Border Gateway Protocol. BGP is one of the core protocols responsible for deciding how data moves across different networks. It's essentially the GPS of the internet, guiding packets of information through the complex maze of interconnected networks that make up the global internet infrastructure.</a:t>
            </a:r>
            <a:endParaRPr>
              <a:solidFill>
                <a:schemeClr val="dk1"/>
              </a:solidFill>
            </a:endParaRPr>
          </a:p>
          <a:p>
            <a:pPr marL="0" lvl="0" indent="0" algn="l" rtl="0">
              <a:lnSpc>
                <a:spcPct val="115000"/>
              </a:lnSpc>
              <a:spcBef>
                <a:spcPts val="1200"/>
              </a:spcBef>
              <a:spcAft>
                <a:spcPts val="0"/>
              </a:spcAft>
              <a:buNone/>
            </a:pPr>
            <a:r>
              <a:rPr lang="en-GB">
                <a:solidFill>
                  <a:schemeClr val="dk1"/>
                </a:solidFill>
              </a:rPr>
              <a:t>However, there's a significant problem at the heart of this crucial system: BGP wasn't designed with security in mind.</a:t>
            </a:r>
            <a:endParaRPr>
              <a:solidFill>
                <a:schemeClr val="dk1"/>
              </a:solidFill>
            </a:endParaRPr>
          </a:p>
          <a:p>
            <a:pPr marL="0" lvl="0" indent="0" algn="l" rtl="0">
              <a:lnSpc>
                <a:spcPct val="115000"/>
              </a:lnSpc>
              <a:spcBef>
                <a:spcPts val="1200"/>
              </a:spcBef>
              <a:spcAft>
                <a:spcPts val="1200"/>
              </a:spcAft>
              <a:buClr>
                <a:schemeClr val="dk1"/>
              </a:buClr>
              <a:buSzPts val="1100"/>
              <a:buFont typeface="Arial"/>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Google Shape;300;g3027980aeb6_0_31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1" name="Google Shape;301;g3027980aeb6_0_3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g3027980aeb6_0_32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8" name="Google Shape;308;g3027980aeb6_0_3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3027980aeb6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3027980aeb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g3027980aeb6_0_1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5" name="Google Shape;205;g3027980aeb6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3027980aeb6_0_2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3027980aeb6_0_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GB"/>
              <a:t>Two examples where ROAs allowed automatic rejection of hijacks lowering the global impact</a:t>
            </a:r>
            <a:endParaRPr/>
          </a:p>
          <a:p>
            <a:pPr marL="0" lvl="0" indent="0" algn="l" rtl="0">
              <a:lnSpc>
                <a:spcPct val="115000"/>
              </a:lnSpc>
              <a:spcBef>
                <a:spcPts val="0"/>
              </a:spcBef>
              <a:spcAft>
                <a:spcPts val="0"/>
              </a:spcAft>
              <a:buNone/>
            </a:pPr>
            <a:endParaRPr/>
          </a:p>
          <a:p>
            <a:pPr marL="0" lvl="0" indent="0" algn="l" rtl="0">
              <a:lnSpc>
                <a:spcPct val="115000"/>
              </a:lnSpc>
              <a:spcBef>
                <a:spcPts val="0"/>
              </a:spcBef>
              <a:spcAft>
                <a:spcPts val="0"/>
              </a:spcAft>
              <a:buNone/>
            </a:pPr>
            <a:r>
              <a:rPr lang="en-GB"/>
              <a:t>https://www.kentik.com/blog/iraq-blocks-telegram-leaks-blackhole-bgp-routes/</a:t>
            </a:r>
            <a:endParaRPr/>
          </a:p>
          <a:p>
            <a:pPr marL="0" lvl="0" indent="0" algn="l" rtl="0">
              <a:lnSpc>
                <a:spcPct val="115000"/>
              </a:lnSpc>
              <a:spcBef>
                <a:spcPts val="0"/>
              </a:spcBef>
              <a:spcAft>
                <a:spcPts val="0"/>
              </a:spcAft>
              <a:buNone/>
            </a:pPr>
            <a:r>
              <a:rPr lang="en-GB"/>
              <a:t>https://blog.cloudflare.com/cloudflare-1111-incident-on-june-27-2024/</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g30273b2e41d_0_6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9" name="Google Shape;219;g30273b2e41d_0_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Where is this coming from? Ask Alun.</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g3027980aeb6_0_7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4" name="Google Shape;224;g3027980aeb6_0_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Remind that we’re focusing on ROA/ROV</a:t>
            </a:r>
            <a:endParaRPr/>
          </a:p>
          <a:p>
            <a:pPr marL="0" lvl="0" indent="0" algn="l" rtl="0">
              <a:spcBef>
                <a:spcPts val="0"/>
              </a:spcBef>
              <a:spcAft>
                <a:spcPts val="0"/>
              </a:spcAft>
              <a:buNone/>
            </a:pPr>
            <a:r>
              <a:rPr lang="en-GB"/>
              <a:t>ASPA &amp; co are still being developed and not yet as widespread as ROA/ROV</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g3027980aeb6_0_22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0" name="Google Shape;230;g3027980aeb6_0_2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g3069e4baf83_0_2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5" name="Google Shape;235;g3069e4baf83_0_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1 Column text + image" type="title">
  <p:cSld name="TITLE">
    <p:bg>
      <p:bgPr>
        <a:solidFill>
          <a:schemeClr val="lt2"/>
        </a:solidFill>
        <a:effectLst/>
      </p:bgPr>
    </p:bg>
    <p:spTree>
      <p:nvGrpSpPr>
        <p:cNvPr id="1" name="Shape 12"/>
        <p:cNvGrpSpPr/>
        <p:nvPr/>
      </p:nvGrpSpPr>
      <p:grpSpPr>
        <a:xfrm>
          <a:off x="0" y="0"/>
          <a:ext cx="0" cy="0"/>
          <a:chOff x="0" y="0"/>
          <a:chExt cx="0" cy="0"/>
        </a:xfrm>
      </p:grpSpPr>
      <p:sp>
        <p:nvSpPr>
          <p:cNvPr id="13" name="Google Shape;13;p2"/>
          <p:cNvSpPr/>
          <p:nvPr/>
        </p:nvSpPr>
        <p:spPr>
          <a:xfrm>
            <a:off x="7825" y="0"/>
            <a:ext cx="9144000" cy="7200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4" name="Google Shape;14;p2"/>
          <p:cNvSpPr txBox="1">
            <a:spLocks noGrp="1"/>
          </p:cNvSpPr>
          <p:nvPr>
            <p:ph type="title"/>
          </p:nvPr>
        </p:nvSpPr>
        <p:spPr>
          <a:xfrm>
            <a:off x="311700" y="219600"/>
            <a:ext cx="7703700" cy="280800"/>
          </a:xfrm>
          <a:prstGeom prst="rect">
            <a:avLst/>
          </a:prstGeom>
          <a:noFill/>
          <a:ln>
            <a:noFill/>
          </a:ln>
        </p:spPr>
        <p:txBody>
          <a:bodyPr spcFirstLastPara="1" wrap="square" lIns="0" tIns="0" rIns="0" bIns="0" anchor="t" anchorCtr="0">
            <a:spAutoFit/>
          </a:bodyPr>
          <a:lstStyle>
            <a:lvl1pPr lvl="0" rtl="0">
              <a:spcBef>
                <a:spcPts val="0"/>
              </a:spcBef>
              <a:spcAft>
                <a:spcPts val="0"/>
              </a:spcAft>
              <a:buClr>
                <a:srgbClr val="25316A"/>
              </a:buClr>
              <a:buSzPts val="1800"/>
              <a:buFont typeface="Verdana"/>
              <a:buNone/>
              <a:defRPr sz="1800" b="1">
                <a:solidFill>
                  <a:srgbClr val="25316A"/>
                </a:solidFill>
                <a:latin typeface="Verdana"/>
                <a:ea typeface="Verdana"/>
                <a:cs typeface="Verdana"/>
                <a:sym typeface="Verdana"/>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a:endParaRPr/>
          </a:p>
        </p:txBody>
      </p:sp>
      <p:sp>
        <p:nvSpPr>
          <p:cNvPr id="15" name="Google Shape;15;p2"/>
          <p:cNvSpPr txBox="1">
            <a:spLocks noGrp="1"/>
          </p:cNvSpPr>
          <p:nvPr>
            <p:ph type="sldNum" idx="12"/>
          </p:nvPr>
        </p:nvSpPr>
        <p:spPr>
          <a:xfrm>
            <a:off x="8326797" y="4751140"/>
            <a:ext cx="548700" cy="393600"/>
          </a:xfrm>
          <a:prstGeom prst="rect">
            <a:avLst/>
          </a:prstGeom>
          <a:noFill/>
          <a:ln>
            <a:noFill/>
          </a:ln>
        </p:spPr>
        <p:txBody>
          <a:bodyPr spcFirstLastPara="1" wrap="square" lIns="0" tIns="0" rIns="0" bIns="0" anchor="ctr" anchorCtr="0">
            <a:normAutofit/>
          </a:bodyPr>
          <a:lstStyle>
            <a:lvl1pPr lvl="0" algn="r" rtl="0">
              <a:buNone/>
              <a:defRPr sz="700" b="1">
                <a:solidFill>
                  <a:srgbClr val="25316A"/>
                </a:solidFill>
                <a:latin typeface="Verdana"/>
                <a:ea typeface="Verdana"/>
                <a:cs typeface="Verdana"/>
                <a:sym typeface="Verdana"/>
              </a:defRPr>
            </a:lvl1pPr>
            <a:lvl2pPr lvl="1" algn="r" rtl="0">
              <a:buNone/>
              <a:defRPr sz="700" b="1">
                <a:solidFill>
                  <a:srgbClr val="25316A"/>
                </a:solidFill>
                <a:latin typeface="Verdana"/>
                <a:ea typeface="Verdana"/>
                <a:cs typeface="Verdana"/>
                <a:sym typeface="Verdana"/>
              </a:defRPr>
            </a:lvl2pPr>
            <a:lvl3pPr lvl="2" algn="r" rtl="0">
              <a:buNone/>
              <a:defRPr sz="700" b="1">
                <a:solidFill>
                  <a:srgbClr val="25316A"/>
                </a:solidFill>
                <a:latin typeface="Verdana"/>
                <a:ea typeface="Verdana"/>
                <a:cs typeface="Verdana"/>
                <a:sym typeface="Verdana"/>
              </a:defRPr>
            </a:lvl3pPr>
            <a:lvl4pPr lvl="3" algn="r" rtl="0">
              <a:buNone/>
              <a:defRPr sz="700" b="1">
                <a:solidFill>
                  <a:srgbClr val="25316A"/>
                </a:solidFill>
                <a:latin typeface="Verdana"/>
                <a:ea typeface="Verdana"/>
                <a:cs typeface="Verdana"/>
                <a:sym typeface="Verdana"/>
              </a:defRPr>
            </a:lvl4pPr>
            <a:lvl5pPr lvl="4" algn="r" rtl="0">
              <a:buNone/>
              <a:defRPr sz="700" b="1">
                <a:solidFill>
                  <a:srgbClr val="25316A"/>
                </a:solidFill>
                <a:latin typeface="Verdana"/>
                <a:ea typeface="Verdana"/>
                <a:cs typeface="Verdana"/>
                <a:sym typeface="Verdana"/>
              </a:defRPr>
            </a:lvl5pPr>
            <a:lvl6pPr lvl="5" algn="r" rtl="0">
              <a:buNone/>
              <a:defRPr sz="700" b="1">
                <a:solidFill>
                  <a:srgbClr val="25316A"/>
                </a:solidFill>
                <a:latin typeface="Verdana"/>
                <a:ea typeface="Verdana"/>
                <a:cs typeface="Verdana"/>
                <a:sym typeface="Verdana"/>
              </a:defRPr>
            </a:lvl6pPr>
            <a:lvl7pPr lvl="6" algn="r" rtl="0">
              <a:buNone/>
              <a:defRPr sz="700" b="1">
                <a:solidFill>
                  <a:srgbClr val="25316A"/>
                </a:solidFill>
                <a:latin typeface="Verdana"/>
                <a:ea typeface="Verdana"/>
                <a:cs typeface="Verdana"/>
                <a:sym typeface="Verdana"/>
              </a:defRPr>
            </a:lvl7pPr>
            <a:lvl8pPr lvl="7" algn="r" rtl="0">
              <a:buNone/>
              <a:defRPr sz="700" b="1">
                <a:solidFill>
                  <a:srgbClr val="25316A"/>
                </a:solidFill>
                <a:latin typeface="Verdana"/>
                <a:ea typeface="Verdana"/>
                <a:cs typeface="Verdana"/>
                <a:sym typeface="Verdana"/>
              </a:defRPr>
            </a:lvl8pPr>
            <a:lvl9pPr lvl="8" algn="r" rtl="0">
              <a:buNone/>
              <a:defRPr sz="700" b="1">
                <a:solidFill>
                  <a:srgbClr val="25316A"/>
                </a:solidFill>
                <a:latin typeface="Verdana"/>
                <a:ea typeface="Verdana"/>
                <a:cs typeface="Verdana"/>
                <a:sym typeface="Verdana"/>
              </a:defRPr>
            </a:lvl9pPr>
          </a:lstStyle>
          <a:p>
            <a:pPr marL="0" lvl="0" indent="0" algn="r" rtl="0">
              <a:spcBef>
                <a:spcPts val="0"/>
              </a:spcBef>
              <a:spcAft>
                <a:spcPts val="0"/>
              </a:spcAft>
              <a:buNone/>
            </a:pPr>
            <a:fld id="{00000000-1234-1234-1234-123412341234}" type="slidenum">
              <a:rPr lang="en-GB"/>
              <a:t>‹#›</a:t>
            </a:fld>
            <a:endParaRPr/>
          </a:p>
        </p:txBody>
      </p:sp>
      <p:sp>
        <p:nvSpPr>
          <p:cNvPr id="16" name="Google Shape;16;p2"/>
          <p:cNvSpPr txBox="1">
            <a:spLocks noGrp="1"/>
          </p:cNvSpPr>
          <p:nvPr>
            <p:ph type="subTitle" idx="1"/>
          </p:nvPr>
        </p:nvSpPr>
        <p:spPr>
          <a:xfrm>
            <a:off x="311700" y="1047750"/>
            <a:ext cx="5717700" cy="280800"/>
          </a:xfrm>
          <a:prstGeom prst="rect">
            <a:avLst/>
          </a:prstGeom>
        </p:spPr>
        <p:txBody>
          <a:bodyPr spcFirstLastPara="1" wrap="square" lIns="0" tIns="0" rIns="0" bIns="0" anchor="t" anchorCtr="0">
            <a:normAutofit/>
          </a:bodyPr>
          <a:lstStyle>
            <a:lvl1pPr lvl="0" rtl="0">
              <a:spcBef>
                <a:spcPts val="0"/>
              </a:spcBef>
              <a:spcAft>
                <a:spcPts val="0"/>
              </a:spcAft>
              <a:buClr>
                <a:srgbClr val="F26738"/>
              </a:buClr>
              <a:buSzPts val="1600"/>
              <a:buNone/>
              <a:defRPr sz="1600">
                <a:solidFill>
                  <a:srgbClr val="F26738"/>
                </a:solidFill>
              </a:defRPr>
            </a:lvl1pPr>
            <a:lvl2pPr lvl="1" rtl="0">
              <a:spcBef>
                <a:spcPts val="0"/>
              </a:spcBef>
              <a:spcAft>
                <a:spcPts val="0"/>
              </a:spcAft>
              <a:buSzPts val="1600"/>
              <a:buNone/>
              <a:defRPr/>
            </a:lvl2pPr>
            <a:lvl3pPr lvl="2" rtl="0">
              <a:spcBef>
                <a:spcPts val="0"/>
              </a:spcBef>
              <a:spcAft>
                <a:spcPts val="0"/>
              </a:spcAft>
              <a:buSzPts val="1600"/>
              <a:buNone/>
              <a:defRPr sz="1600"/>
            </a:lvl3pPr>
            <a:lvl4pPr lvl="3" rtl="0">
              <a:spcBef>
                <a:spcPts val="0"/>
              </a:spcBef>
              <a:spcAft>
                <a:spcPts val="0"/>
              </a:spcAft>
              <a:buSzPts val="1600"/>
              <a:buNone/>
              <a:defRPr sz="1600"/>
            </a:lvl4pPr>
            <a:lvl5pPr lvl="4" rtl="0">
              <a:spcBef>
                <a:spcPts val="0"/>
              </a:spcBef>
              <a:spcAft>
                <a:spcPts val="0"/>
              </a:spcAft>
              <a:buSzPts val="1600"/>
              <a:buNone/>
              <a:defRPr sz="1600"/>
            </a:lvl5pPr>
            <a:lvl6pPr lvl="5" rtl="0">
              <a:spcBef>
                <a:spcPts val="0"/>
              </a:spcBef>
              <a:spcAft>
                <a:spcPts val="0"/>
              </a:spcAft>
              <a:buSzPts val="1600"/>
              <a:buNone/>
              <a:defRPr sz="1600"/>
            </a:lvl6pPr>
            <a:lvl7pPr lvl="6" rtl="0">
              <a:spcBef>
                <a:spcPts val="0"/>
              </a:spcBef>
              <a:spcAft>
                <a:spcPts val="0"/>
              </a:spcAft>
              <a:buSzPts val="1600"/>
              <a:buNone/>
              <a:defRPr sz="1600"/>
            </a:lvl7pPr>
            <a:lvl8pPr lvl="7" rtl="0">
              <a:spcBef>
                <a:spcPts val="0"/>
              </a:spcBef>
              <a:spcAft>
                <a:spcPts val="0"/>
              </a:spcAft>
              <a:buSzPts val="1600"/>
              <a:buNone/>
              <a:defRPr sz="1600"/>
            </a:lvl8pPr>
            <a:lvl9pPr lvl="8" rtl="0">
              <a:spcBef>
                <a:spcPts val="0"/>
              </a:spcBef>
              <a:spcAft>
                <a:spcPts val="0"/>
              </a:spcAft>
              <a:buSzPts val="1600"/>
              <a:buNone/>
              <a:defRPr sz="1600"/>
            </a:lvl9pPr>
          </a:lstStyle>
          <a:p>
            <a:endParaRPr/>
          </a:p>
        </p:txBody>
      </p:sp>
      <p:sp>
        <p:nvSpPr>
          <p:cNvPr id="17" name="Google Shape;17;p2"/>
          <p:cNvSpPr txBox="1"/>
          <p:nvPr/>
        </p:nvSpPr>
        <p:spPr>
          <a:xfrm>
            <a:off x="311700" y="1504950"/>
            <a:ext cx="5393700" cy="1323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800">
              <a:solidFill>
                <a:srgbClr val="25316A"/>
              </a:solidFill>
              <a:latin typeface="Verdana"/>
              <a:ea typeface="Verdana"/>
              <a:cs typeface="Verdana"/>
              <a:sym typeface="Verdana"/>
            </a:endParaRPr>
          </a:p>
        </p:txBody>
      </p:sp>
      <p:sp>
        <p:nvSpPr>
          <p:cNvPr id="18" name="Google Shape;18;p2"/>
          <p:cNvSpPr txBox="1">
            <a:spLocks noGrp="1"/>
          </p:cNvSpPr>
          <p:nvPr>
            <p:ph type="body" idx="2"/>
          </p:nvPr>
        </p:nvSpPr>
        <p:spPr>
          <a:xfrm>
            <a:off x="311700" y="1447800"/>
            <a:ext cx="3326700" cy="3043200"/>
          </a:xfrm>
          <a:prstGeom prst="rect">
            <a:avLst/>
          </a:prstGeom>
        </p:spPr>
        <p:txBody>
          <a:bodyPr spcFirstLastPara="1" wrap="square" lIns="0" tIns="0" rIns="0" bIns="0" anchor="t" anchorCtr="0">
            <a:normAutofit/>
          </a:bodyPr>
          <a:lstStyle>
            <a:lvl1pPr marL="457200" lvl="0" indent="-317500" rtl="0">
              <a:lnSpc>
                <a:spcPct val="100000"/>
              </a:lnSpc>
              <a:spcBef>
                <a:spcPts val="0"/>
              </a:spcBef>
              <a:spcAft>
                <a:spcPts val="0"/>
              </a:spcAft>
              <a:buSzPts val="1400"/>
              <a:buChar char="●"/>
              <a:defRPr sz="1400" b="0"/>
            </a:lvl1pPr>
            <a:lvl2pPr marL="914400" lvl="1" indent="-317500" rtl="0">
              <a:lnSpc>
                <a:spcPct val="100000"/>
              </a:lnSpc>
              <a:spcBef>
                <a:spcPts val="0"/>
              </a:spcBef>
              <a:spcAft>
                <a:spcPts val="0"/>
              </a:spcAft>
              <a:buSzPts val="1400"/>
              <a:buChar char="○"/>
              <a:defRPr sz="1400" b="0"/>
            </a:lvl2pPr>
            <a:lvl3pPr marL="1371600" lvl="2" indent="-317500" rtl="0">
              <a:lnSpc>
                <a:spcPct val="100000"/>
              </a:lnSpc>
              <a:spcBef>
                <a:spcPts val="0"/>
              </a:spcBef>
              <a:spcAft>
                <a:spcPts val="0"/>
              </a:spcAft>
              <a:buSzPts val="1400"/>
              <a:buChar char="■"/>
              <a:defRPr/>
            </a:lvl3pPr>
            <a:lvl4pPr marL="1828800" lvl="3" indent="-304800" rtl="0">
              <a:lnSpc>
                <a:spcPct val="100000"/>
              </a:lnSpc>
              <a:spcBef>
                <a:spcPts val="0"/>
              </a:spcBef>
              <a:spcAft>
                <a:spcPts val="0"/>
              </a:spcAft>
              <a:buSzPts val="1200"/>
              <a:buChar char="●"/>
              <a:defRPr sz="1200"/>
            </a:lvl4pPr>
            <a:lvl5pPr marL="2286000" lvl="4" indent="-298450" rtl="0">
              <a:lnSpc>
                <a:spcPct val="100000"/>
              </a:lnSpc>
              <a:spcBef>
                <a:spcPts val="0"/>
              </a:spcBef>
              <a:spcAft>
                <a:spcPts val="0"/>
              </a:spcAft>
              <a:buSzPts val="1100"/>
              <a:buChar char="○"/>
              <a:defRPr sz="1100"/>
            </a:lvl5pPr>
            <a:lvl6pPr marL="2743200" lvl="5" indent="-279400" rtl="0">
              <a:lnSpc>
                <a:spcPct val="100000"/>
              </a:lnSpc>
              <a:spcBef>
                <a:spcPts val="0"/>
              </a:spcBef>
              <a:spcAft>
                <a:spcPts val="0"/>
              </a:spcAft>
              <a:buSzPts val="800"/>
              <a:buChar char="■"/>
              <a:defRPr sz="800"/>
            </a:lvl6pPr>
            <a:lvl7pPr marL="3200400" lvl="6" indent="-279400" rtl="0">
              <a:lnSpc>
                <a:spcPct val="100000"/>
              </a:lnSpc>
              <a:spcBef>
                <a:spcPts val="0"/>
              </a:spcBef>
              <a:spcAft>
                <a:spcPts val="0"/>
              </a:spcAft>
              <a:buSzPts val="800"/>
              <a:buChar char="●"/>
              <a:defRPr sz="800"/>
            </a:lvl7pPr>
            <a:lvl8pPr marL="3657600" lvl="7" indent="-279400" rtl="0">
              <a:lnSpc>
                <a:spcPct val="100000"/>
              </a:lnSpc>
              <a:spcBef>
                <a:spcPts val="0"/>
              </a:spcBef>
              <a:spcAft>
                <a:spcPts val="0"/>
              </a:spcAft>
              <a:buSzPts val="800"/>
              <a:buChar char="○"/>
              <a:defRPr sz="800"/>
            </a:lvl8pPr>
            <a:lvl9pPr marL="4114800" lvl="8" indent="-279400" rtl="0">
              <a:lnSpc>
                <a:spcPct val="100000"/>
              </a:lnSpc>
              <a:spcBef>
                <a:spcPts val="0"/>
              </a:spcBef>
              <a:spcAft>
                <a:spcPts val="0"/>
              </a:spcAft>
              <a:buSzPts val="800"/>
              <a:buChar char="■"/>
              <a:defRPr sz="800"/>
            </a:lvl9pPr>
          </a:lstStyle>
          <a:p>
            <a:endParaRPr/>
          </a:p>
        </p:txBody>
      </p:sp>
      <p:sp>
        <p:nvSpPr>
          <p:cNvPr id="19" name="Google Shape;19;p2"/>
          <p:cNvSpPr>
            <a:spLocks noGrp="1"/>
          </p:cNvSpPr>
          <p:nvPr>
            <p:ph type="pic" idx="3"/>
          </p:nvPr>
        </p:nvSpPr>
        <p:spPr>
          <a:xfrm>
            <a:off x="3943350" y="1447800"/>
            <a:ext cx="4917000" cy="3216000"/>
          </a:xfrm>
          <a:prstGeom prst="rect">
            <a:avLst/>
          </a:prstGeom>
          <a:noFill/>
          <a:ln>
            <a:noFill/>
          </a:ln>
        </p:spPr>
      </p:sp>
      <p:pic>
        <p:nvPicPr>
          <p:cNvPr id="20" name="Google Shape;20;p2"/>
          <p:cNvPicPr preferRelativeResize="0"/>
          <p:nvPr/>
        </p:nvPicPr>
        <p:blipFill>
          <a:blip r:embed="rId2">
            <a:alphaModFix/>
          </a:blip>
          <a:stretch>
            <a:fillRect/>
          </a:stretch>
        </p:blipFill>
        <p:spPr>
          <a:xfrm>
            <a:off x="8447938" y="146638"/>
            <a:ext cx="426720" cy="426720"/>
          </a:xfrm>
          <a:prstGeom prst="rect">
            <a:avLst/>
          </a:prstGeom>
          <a:noFill/>
          <a:ln>
            <a:noFill/>
          </a:ln>
        </p:spPr>
      </p:pic>
      <p:grpSp>
        <p:nvGrpSpPr>
          <p:cNvPr id="21" name="Google Shape;21;p2"/>
          <p:cNvGrpSpPr/>
          <p:nvPr/>
        </p:nvGrpSpPr>
        <p:grpSpPr>
          <a:xfrm>
            <a:off x="0" y="4847150"/>
            <a:ext cx="3410100" cy="201600"/>
            <a:chOff x="0" y="4847150"/>
            <a:chExt cx="3410100" cy="201600"/>
          </a:xfrm>
        </p:grpSpPr>
        <p:grpSp>
          <p:nvGrpSpPr>
            <p:cNvPr id="22" name="Google Shape;22;p2"/>
            <p:cNvGrpSpPr/>
            <p:nvPr/>
          </p:nvGrpSpPr>
          <p:grpSpPr>
            <a:xfrm>
              <a:off x="0" y="4847150"/>
              <a:ext cx="3410100" cy="201600"/>
              <a:chOff x="0" y="4847150"/>
              <a:chExt cx="3410100" cy="201600"/>
            </a:xfrm>
          </p:grpSpPr>
          <p:sp>
            <p:nvSpPr>
              <p:cNvPr id="23" name="Google Shape;23;p2"/>
              <p:cNvSpPr/>
              <p:nvPr/>
            </p:nvSpPr>
            <p:spPr>
              <a:xfrm>
                <a:off x="157200" y="4847150"/>
                <a:ext cx="3252900" cy="201600"/>
              </a:xfrm>
              <a:prstGeom prst="rect">
                <a:avLst/>
              </a:prstGeom>
              <a:solidFill>
                <a:srgbClr val="151F47"/>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Verdana"/>
                  <a:ea typeface="Verdana"/>
                  <a:cs typeface="Verdana"/>
                  <a:sym typeface="Verdana"/>
                </a:endParaRPr>
              </a:p>
            </p:txBody>
          </p:sp>
          <p:sp>
            <p:nvSpPr>
              <p:cNvPr id="24" name="Google Shape;24;p2"/>
              <p:cNvSpPr/>
              <p:nvPr/>
            </p:nvSpPr>
            <p:spPr>
              <a:xfrm>
                <a:off x="0" y="4847150"/>
                <a:ext cx="157200" cy="201600"/>
              </a:xfrm>
              <a:prstGeom prst="rect">
                <a:avLst/>
              </a:prstGeom>
              <a:solidFill>
                <a:srgbClr val="F2673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Verdana"/>
                  <a:ea typeface="Verdana"/>
                  <a:cs typeface="Verdana"/>
                  <a:sym typeface="Verdana"/>
                </a:endParaRPr>
              </a:p>
            </p:txBody>
          </p:sp>
        </p:grpSp>
        <p:sp>
          <p:nvSpPr>
            <p:cNvPr id="25" name="Google Shape;25;p2"/>
            <p:cNvSpPr txBox="1"/>
            <p:nvPr/>
          </p:nvSpPr>
          <p:spPr>
            <a:xfrm>
              <a:off x="332400" y="4880825"/>
              <a:ext cx="2991900" cy="1533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chemeClr val="dk1"/>
                </a:buClr>
                <a:buSzPts val="1100"/>
                <a:buFont typeface="Arial"/>
                <a:buNone/>
              </a:pPr>
              <a:r>
                <a:rPr lang="en-GB" sz="800" b="1">
                  <a:solidFill>
                    <a:schemeClr val="lt1"/>
                  </a:solidFill>
                  <a:latin typeface="Verdana"/>
                  <a:ea typeface="Verdana"/>
                  <a:cs typeface="Verdana"/>
                  <a:sym typeface="Verdana"/>
                </a:rPr>
                <a:t>Your name here | RIPE NCC | </a:t>
              </a:r>
              <a:r>
                <a:rPr lang="en-GB" sz="800">
                  <a:solidFill>
                    <a:schemeClr val="lt1"/>
                  </a:solidFill>
                  <a:latin typeface="Verdana"/>
                  <a:ea typeface="Verdana"/>
                  <a:cs typeface="Verdana"/>
                  <a:sym typeface="Verdana"/>
                </a:rPr>
                <a:t>DD Month 2024</a:t>
              </a:r>
              <a:endParaRPr sz="800">
                <a:solidFill>
                  <a:schemeClr val="lt1"/>
                </a:solidFill>
                <a:latin typeface="Verdana"/>
                <a:ea typeface="Verdana"/>
                <a:cs typeface="Verdana"/>
                <a:sym typeface="Verdana"/>
              </a:endParaRPr>
            </a:p>
            <a:p>
              <a:pPr marL="0" lvl="0" indent="0" algn="l" rtl="0">
                <a:spcBef>
                  <a:spcPts val="0"/>
                </a:spcBef>
                <a:spcAft>
                  <a:spcPts val="0"/>
                </a:spcAft>
                <a:buNone/>
              </a:pPr>
              <a:endParaRPr sz="800" b="1">
                <a:solidFill>
                  <a:schemeClr val="lt1"/>
                </a:solidFill>
                <a:latin typeface="Verdana"/>
                <a:ea typeface="Verdana"/>
                <a:cs typeface="Verdana"/>
                <a:sym typeface="Verdana"/>
              </a:endParaRPr>
            </a:p>
          </p:txBody>
        </p:sp>
      </p:grpSp>
      <p:grpSp>
        <p:nvGrpSpPr>
          <p:cNvPr id="26" name="Google Shape;26;p2"/>
          <p:cNvGrpSpPr/>
          <p:nvPr/>
        </p:nvGrpSpPr>
        <p:grpSpPr>
          <a:xfrm>
            <a:off x="0" y="4847150"/>
            <a:ext cx="3410100" cy="201600"/>
            <a:chOff x="0" y="4847150"/>
            <a:chExt cx="3410100" cy="201600"/>
          </a:xfrm>
        </p:grpSpPr>
        <p:grpSp>
          <p:nvGrpSpPr>
            <p:cNvPr id="27" name="Google Shape;27;p2"/>
            <p:cNvGrpSpPr/>
            <p:nvPr/>
          </p:nvGrpSpPr>
          <p:grpSpPr>
            <a:xfrm>
              <a:off x="0" y="4847150"/>
              <a:ext cx="3410100" cy="201600"/>
              <a:chOff x="0" y="4847150"/>
              <a:chExt cx="3410100" cy="201600"/>
            </a:xfrm>
          </p:grpSpPr>
          <p:sp>
            <p:nvSpPr>
              <p:cNvPr id="28" name="Google Shape;28;p2"/>
              <p:cNvSpPr/>
              <p:nvPr/>
            </p:nvSpPr>
            <p:spPr>
              <a:xfrm>
                <a:off x="157200" y="4847150"/>
                <a:ext cx="3252900" cy="201600"/>
              </a:xfrm>
              <a:prstGeom prst="rect">
                <a:avLst/>
              </a:prstGeom>
              <a:solidFill>
                <a:srgbClr val="151F47"/>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Verdana"/>
                  <a:ea typeface="Verdana"/>
                  <a:cs typeface="Verdana"/>
                  <a:sym typeface="Verdana"/>
                </a:endParaRPr>
              </a:p>
            </p:txBody>
          </p:sp>
          <p:sp>
            <p:nvSpPr>
              <p:cNvPr id="29" name="Google Shape;29;p2"/>
              <p:cNvSpPr/>
              <p:nvPr/>
            </p:nvSpPr>
            <p:spPr>
              <a:xfrm>
                <a:off x="0" y="4847150"/>
                <a:ext cx="157200" cy="201600"/>
              </a:xfrm>
              <a:prstGeom prst="rect">
                <a:avLst/>
              </a:prstGeom>
              <a:solidFill>
                <a:srgbClr val="F2673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Verdana"/>
                  <a:ea typeface="Verdana"/>
                  <a:cs typeface="Verdana"/>
                  <a:sym typeface="Verdana"/>
                </a:endParaRPr>
              </a:p>
            </p:txBody>
          </p:sp>
        </p:grpSp>
        <p:sp>
          <p:nvSpPr>
            <p:cNvPr id="30" name="Google Shape;30;p2"/>
            <p:cNvSpPr txBox="1"/>
            <p:nvPr/>
          </p:nvSpPr>
          <p:spPr>
            <a:xfrm>
              <a:off x="332400" y="4880825"/>
              <a:ext cx="2991900" cy="1533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chemeClr val="dk1"/>
                </a:buClr>
                <a:buSzPts val="1100"/>
                <a:buFont typeface="Arial"/>
                <a:buNone/>
              </a:pPr>
              <a:r>
                <a:rPr lang="en-GB" sz="800" b="1">
                  <a:solidFill>
                    <a:schemeClr val="lt1"/>
                  </a:solidFill>
                  <a:latin typeface="Verdana"/>
                  <a:ea typeface="Verdana"/>
                  <a:cs typeface="Verdana"/>
                  <a:sym typeface="Verdana"/>
                </a:rPr>
                <a:t>Riccardo Stagni | IMD Romania | </a:t>
              </a:r>
              <a:r>
                <a:rPr lang="en-GB" sz="800">
                  <a:solidFill>
                    <a:schemeClr val="lt1"/>
                  </a:solidFill>
                  <a:latin typeface="Verdana"/>
                  <a:ea typeface="Verdana"/>
                  <a:cs typeface="Verdana"/>
                  <a:sym typeface="Verdana"/>
                </a:rPr>
                <a:t>1 October 2024</a:t>
              </a:r>
              <a:endParaRPr sz="800" b="1">
                <a:solidFill>
                  <a:schemeClr val="lt1"/>
                </a:solidFill>
                <a:latin typeface="Verdana"/>
                <a:ea typeface="Verdana"/>
                <a:cs typeface="Verdana"/>
                <a:sym typeface="Verdana"/>
              </a:endParaRPr>
            </a:p>
            <a:p>
              <a:pPr marL="0" lvl="0" indent="0" algn="l" rtl="0">
                <a:spcBef>
                  <a:spcPts val="0"/>
                </a:spcBef>
                <a:spcAft>
                  <a:spcPts val="0"/>
                </a:spcAft>
                <a:buClr>
                  <a:schemeClr val="dk1"/>
                </a:buClr>
                <a:buSzPts val="1100"/>
                <a:buFont typeface="Arial"/>
                <a:buNone/>
              </a:pPr>
              <a:endParaRPr sz="800" b="1">
                <a:solidFill>
                  <a:schemeClr val="lt1"/>
                </a:solidFill>
                <a:latin typeface="Verdana"/>
                <a:ea typeface="Verdana"/>
                <a:cs typeface="Verdana"/>
                <a:sym typeface="Verdana"/>
              </a:endParaRPr>
            </a:p>
            <a:p>
              <a:pPr marL="0" lvl="0" indent="0" algn="l" rtl="0">
                <a:spcBef>
                  <a:spcPts val="0"/>
                </a:spcBef>
                <a:spcAft>
                  <a:spcPts val="0"/>
                </a:spcAft>
                <a:buNone/>
              </a:pPr>
              <a:endParaRPr sz="800" b="1">
                <a:solidFill>
                  <a:schemeClr val="lt1"/>
                </a:solidFill>
                <a:latin typeface="Verdana"/>
                <a:ea typeface="Verdana"/>
                <a:cs typeface="Verdana"/>
                <a:sym typeface="Verdana"/>
              </a:endParaRPr>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lt1"/>
        </a:solidFill>
        <a:effectLst/>
      </p:bgPr>
    </p:bg>
    <p:spTree>
      <p:nvGrpSpPr>
        <p:cNvPr id="1" name="Shape 159"/>
        <p:cNvGrpSpPr/>
        <p:nvPr/>
      </p:nvGrpSpPr>
      <p:grpSpPr>
        <a:xfrm>
          <a:off x="0" y="0"/>
          <a:ext cx="0" cy="0"/>
          <a:chOff x="0" y="0"/>
          <a:chExt cx="0" cy="0"/>
        </a:xfrm>
      </p:grpSpPr>
      <p:grpSp>
        <p:nvGrpSpPr>
          <p:cNvPr id="160" name="Google Shape;160;p11"/>
          <p:cNvGrpSpPr/>
          <p:nvPr/>
        </p:nvGrpSpPr>
        <p:grpSpPr>
          <a:xfrm>
            <a:off x="0" y="4847150"/>
            <a:ext cx="3410100" cy="201600"/>
            <a:chOff x="0" y="4847150"/>
            <a:chExt cx="3410100" cy="201600"/>
          </a:xfrm>
        </p:grpSpPr>
        <p:grpSp>
          <p:nvGrpSpPr>
            <p:cNvPr id="161" name="Google Shape;161;p11"/>
            <p:cNvGrpSpPr/>
            <p:nvPr/>
          </p:nvGrpSpPr>
          <p:grpSpPr>
            <a:xfrm>
              <a:off x="0" y="4847150"/>
              <a:ext cx="3410100" cy="201600"/>
              <a:chOff x="0" y="4847150"/>
              <a:chExt cx="3410100" cy="201600"/>
            </a:xfrm>
          </p:grpSpPr>
          <p:sp>
            <p:nvSpPr>
              <p:cNvPr id="162" name="Google Shape;162;p11"/>
              <p:cNvSpPr/>
              <p:nvPr/>
            </p:nvSpPr>
            <p:spPr>
              <a:xfrm>
                <a:off x="157200" y="4847150"/>
                <a:ext cx="3252900" cy="201600"/>
              </a:xfrm>
              <a:prstGeom prst="rect">
                <a:avLst/>
              </a:prstGeom>
              <a:solidFill>
                <a:srgbClr val="151F47"/>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Verdana"/>
                  <a:ea typeface="Verdana"/>
                  <a:cs typeface="Verdana"/>
                  <a:sym typeface="Verdana"/>
                </a:endParaRPr>
              </a:p>
            </p:txBody>
          </p:sp>
          <p:sp>
            <p:nvSpPr>
              <p:cNvPr id="163" name="Google Shape;163;p11"/>
              <p:cNvSpPr/>
              <p:nvPr/>
            </p:nvSpPr>
            <p:spPr>
              <a:xfrm>
                <a:off x="0" y="4847150"/>
                <a:ext cx="157200" cy="201600"/>
              </a:xfrm>
              <a:prstGeom prst="rect">
                <a:avLst/>
              </a:prstGeom>
              <a:solidFill>
                <a:srgbClr val="F2673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Verdana"/>
                  <a:ea typeface="Verdana"/>
                  <a:cs typeface="Verdana"/>
                  <a:sym typeface="Verdana"/>
                </a:endParaRPr>
              </a:p>
            </p:txBody>
          </p:sp>
        </p:grpSp>
        <p:sp>
          <p:nvSpPr>
            <p:cNvPr id="164" name="Google Shape;164;p11"/>
            <p:cNvSpPr txBox="1"/>
            <p:nvPr/>
          </p:nvSpPr>
          <p:spPr>
            <a:xfrm>
              <a:off x="332400" y="4880825"/>
              <a:ext cx="2991900" cy="1533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chemeClr val="dk1"/>
                </a:buClr>
                <a:buSzPts val="1100"/>
                <a:buFont typeface="Arial"/>
                <a:buNone/>
              </a:pPr>
              <a:r>
                <a:rPr lang="en-GB" sz="800" b="1">
                  <a:solidFill>
                    <a:schemeClr val="lt1"/>
                  </a:solidFill>
                  <a:latin typeface="Verdana"/>
                  <a:ea typeface="Verdana"/>
                  <a:cs typeface="Verdana"/>
                  <a:sym typeface="Verdana"/>
                </a:rPr>
                <a:t>Riccardo Stagni | IMD Romania | </a:t>
              </a:r>
              <a:r>
                <a:rPr lang="en-GB" sz="800">
                  <a:solidFill>
                    <a:schemeClr val="lt1"/>
                  </a:solidFill>
                  <a:latin typeface="Verdana"/>
                  <a:ea typeface="Verdana"/>
                  <a:cs typeface="Verdana"/>
                  <a:sym typeface="Verdana"/>
                </a:rPr>
                <a:t>1 October 2024</a:t>
              </a:r>
              <a:endParaRPr sz="800" b="1">
                <a:solidFill>
                  <a:schemeClr val="lt1"/>
                </a:solidFill>
                <a:latin typeface="Verdana"/>
                <a:ea typeface="Verdana"/>
                <a:cs typeface="Verdana"/>
                <a:sym typeface="Verdana"/>
              </a:endParaRPr>
            </a:p>
            <a:p>
              <a:pPr marL="0" lvl="0" indent="0" algn="l" rtl="0">
                <a:spcBef>
                  <a:spcPts val="0"/>
                </a:spcBef>
                <a:spcAft>
                  <a:spcPts val="0"/>
                </a:spcAft>
                <a:buClr>
                  <a:schemeClr val="dk1"/>
                </a:buClr>
                <a:buSzPts val="1100"/>
                <a:buFont typeface="Arial"/>
                <a:buNone/>
              </a:pPr>
              <a:endParaRPr sz="800" b="1">
                <a:solidFill>
                  <a:schemeClr val="lt1"/>
                </a:solidFill>
                <a:latin typeface="Verdana"/>
                <a:ea typeface="Verdana"/>
                <a:cs typeface="Verdana"/>
                <a:sym typeface="Verdana"/>
              </a:endParaRPr>
            </a:p>
            <a:p>
              <a:pPr marL="0" lvl="0" indent="0" algn="l" rtl="0">
                <a:spcBef>
                  <a:spcPts val="0"/>
                </a:spcBef>
                <a:spcAft>
                  <a:spcPts val="0"/>
                </a:spcAft>
                <a:buNone/>
              </a:pPr>
              <a:endParaRPr sz="800" b="1">
                <a:solidFill>
                  <a:schemeClr val="lt1"/>
                </a:solidFill>
                <a:latin typeface="Verdana"/>
                <a:ea typeface="Verdana"/>
                <a:cs typeface="Verdana"/>
                <a:sym typeface="Verdana"/>
              </a:endParaRPr>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Dark Blue">
  <p:cSld name="BLANK_1">
    <p:bg>
      <p:bgPr>
        <a:solidFill>
          <a:schemeClr val="lt1"/>
        </a:solidFill>
        <a:effectLst/>
      </p:bgPr>
    </p:bg>
    <p:spTree>
      <p:nvGrpSpPr>
        <p:cNvPr id="1" name="Shape 165"/>
        <p:cNvGrpSpPr/>
        <p:nvPr/>
      </p:nvGrpSpPr>
      <p:grpSpPr>
        <a:xfrm>
          <a:off x="0" y="0"/>
          <a:ext cx="0" cy="0"/>
          <a:chOff x="0" y="0"/>
          <a:chExt cx="0" cy="0"/>
        </a:xfrm>
      </p:grpSpPr>
      <p:sp>
        <p:nvSpPr>
          <p:cNvPr id="166" name="Google Shape;166;p12"/>
          <p:cNvSpPr txBox="1">
            <a:spLocks noGrp="1"/>
          </p:cNvSpPr>
          <p:nvPr>
            <p:ph type="sldNum" idx="12"/>
          </p:nvPr>
        </p:nvSpPr>
        <p:spPr>
          <a:xfrm>
            <a:off x="8513833" y="4751140"/>
            <a:ext cx="548700" cy="393600"/>
          </a:xfrm>
          <a:prstGeom prst="rect">
            <a:avLst/>
          </a:prstGeom>
          <a:noFill/>
          <a:ln>
            <a:noFill/>
          </a:ln>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l" rtl="0">
              <a:spcBef>
                <a:spcPts val="0"/>
              </a:spcBef>
              <a:spcAft>
                <a:spcPts val="0"/>
              </a:spcAft>
              <a:buNone/>
            </a:pPr>
            <a:fld id="{00000000-1234-1234-1234-123412341234}" type="slidenum">
              <a:rPr lang="en-GB"/>
              <a:t>‹#›</a:t>
            </a:fld>
            <a:endParaRPr/>
          </a:p>
        </p:txBody>
      </p:sp>
      <p:pic>
        <p:nvPicPr>
          <p:cNvPr id="167" name="Google Shape;167;p12"/>
          <p:cNvPicPr preferRelativeResize="0"/>
          <p:nvPr/>
        </p:nvPicPr>
        <p:blipFill rotWithShape="1">
          <a:blip r:embed="rId2">
            <a:alphaModFix/>
          </a:blip>
          <a:srcRect t="179" b="169"/>
          <a:stretch/>
        </p:blipFill>
        <p:spPr>
          <a:xfrm>
            <a:off x="-16187" y="0"/>
            <a:ext cx="9176376" cy="5143500"/>
          </a:xfrm>
          <a:prstGeom prst="rect">
            <a:avLst/>
          </a:prstGeom>
          <a:noFill/>
          <a:ln>
            <a:noFill/>
          </a:ln>
        </p:spPr>
      </p:pic>
      <p:grpSp>
        <p:nvGrpSpPr>
          <p:cNvPr id="168" name="Google Shape;168;p12"/>
          <p:cNvGrpSpPr/>
          <p:nvPr/>
        </p:nvGrpSpPr>
        <p:grpSpPr>
          <a:xfrm>
            <a:off x="0" y="4847150"/>
            <a:ext cx="3410100" cy="201600"/>
            <a:chOff x="0" y="4847150"/>
            <a:chExt cx="3410100" cy="201600"/>
          </a:xfrm>
        </p:grpSpPr>
        <p:grpSp>
          <p:nvGrpSpPr>
            <p:cNvPr id="169" name="Google Shape;169;p12"/>
            <p:cNvGrpSpPr/>
            <p:nvPr/>
          </p:nvGrpSpPr>
          <p:grpSpPr>
            <a:xfrm>
              <a:off x="0" y="4847150"/>
              <a:ext cx="3410100" cy="201600"/>
              <a:chOff x="0" y="4847150"/>
              <a:chExt cx="3410100" cy="201600"/>
            </a:xfrm>
          </p:grpSpPr>
          <p:sp>
            <p:nvSpPr>
              <p:cNvPr id="170" name="Google Shape;170;p12"/>
              <p:cNvSpPr/>
              <p:nvPr/>
            </p:nvSpPr>
            <p:spPr>
              <a:xfrm>
                <a:off x="157200" y="4847150"/>
                <a:ext cx="3252900" cy="201600"/>
              </a:xfrm>
              <a:prstGeom prst="rect">
                <a:avLst/>
              </a:prstGeom>
              <a:solidFill>
                <a:srgbClr val="151F47"/>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Verdana"/>
                  <a:ea typeface="Verdana"/>
                  <a:cs typeface="Verdana"/>
                  <a:sym typeface="Verdana"/>
                </a:endParaRPr>
              </a:p>
            </p:txBody>
          </p:sp>
          <p:sp>
            <p:nvSpPr>
              <p:cNvPr id="171" name="Google Shape;171;p12"/>
              <p:cNvSpPr/>
              <p:nvPr/>
            </p:nvSpPr>
            <p:spPr>
              <a:xfrm>
                <a:off x="0" y="4847150"/>
                <a:ext cx="157200" cy="201600"/>
              </a:xfrm>
              <a:prstGeom prst="rect">
                <a:avLst/>
              </a:prstGeom>
              <a:solidFill>
                <a:srgbClr val="F2673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Verdana"/>
                  <a:ea typeface="Verdana"/>
                  <a:cs typeface="Verdana"/>
                  <a:sym typeface="Verdana"/>
                </a:endParaRPr>
              </a:p>
            </p:txBody>
          </p:sp>
        </p:grpSp>
        <p:sp>
          <p:nvSpPr>
            <p:cNvPr id="172" name="Google Shape;172;p12"/>
            <p:cNvSpPr txBox="1"/>
            <p:nvPr/>
          </p:nvSpPr>
          <p:spPr>
            <a:xfrm>
              <a:off x="332400" y="4880825"/>
              <a:ext cx="2991900" cy="1533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chemeClr val="dk1"/>
                </a:buClr>
                <a:buSzPts val="1100"/>
                <a:buFont typeface="Arial"/>
                <a:buNone/>
              </a:pPr>
              <a:r>
                <a:rPr lang="en-GB" sz="800" b="1">
                  <a:solidFill>
                    <a:schemeClr val="lt1"/>
                  </a:solidFill>
                  <a:latin typeface="Verdana"/>
                  <a:ea typeface="Verdana"/>
                  <a:cs typeface="Verdana"/>
                  <a:sym typeface="Verdana"/>
                </a:rPr>
                <a:t>Riccardo Stagni | IMD Romania | </a:t>
              </a:r>
              <a:r>
                <a:rPr lang="en-GB" sz="800">
                  <a:solidFill>
                    <a:schemeClr val="lt1"/>
                  </a:solidFill>
                  <a:latin typeface="Verdana"/>
                  <a:ea typeface="Verdana"/>
                  <a:cs typeface="Verdana"/>
                  <a:sym typeface="Verdana"/>
                </a:rPr>
                <a:t>1 October 2024</a:t>
              </a:r>
              <a:endParaRPr sz="800" b="1">
                <a:solidFill>
                  <a:schemeClr val="lt1"/>
                </a:solidFill>
                <a:latin typeface="Verdana"/>
                <a:ea typeface="Verdana"/>
                <a:cs typeface="Verdana"/>
                <a:sym typeface="Verdana"/>
              </a:endParaRPr>
            </a:p>
            <a:p>
              <a:pPr marL="0" lvl="0" indent="0" algn="l" rtl="0">
                <a:spcBef>
                  <a:spcPts val="0"/>
                </a:spcBef>
                <a:spcAft>
                  <a:spcPts val="0"/>
                </a:spcAft>
                <a:buNone/>
              </a:pPr>
              <a:endParaRPr sz="800" b="1">
                <a:solidFill>
                  <a:schemeClr val="lt1"/>
                </a:solidFill>
                <a:latin typeface="Verdana"/>
                <a:ea typeface="Verdana"/>
                <a:cs typeface="Verdana"/>
                <a:sym typeface="Verdana"/>
              </a:endParaRPr>
            </a:p>
          </p:txBody>
        </p:sp>
      </p:gr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Light Blue">
  <p:cSld name="BLANK_1_1">
    <p:bg>
      <p:bgPr>
        <a:solidFill>
          <a:schemeClr val="lt1"/>
        </a:solidFill>
        <a:effectLst/>
      </p:bgPr>
    </p:bg>
    <p:spTree>
      <p:nvGrpSpPr>
        <p:cNvPr id="1" name="Shape 173"/>
        <p:cNvGrpSpPr/>
        <p:nvPr/>
      </p:nvGrpSpPr>
      <p:grpSpPr>
        <a:xfrm>
          <a:off x="0" y="0"/>
          <a:ext cx="0" cy="0"/>
          <a:chOff x="0" y="0"/>
          <a:chExt cx="0" cy="0"/>
        </a:xfrm>
      </p:grpSpPr>
      <p:sp>
        <p:nvSpPr>
          <p:cNvPr id="174" name="Google Shape;174;p13"/>
          <p:cNvSpPr txBox="1">
            <a:spLocks noGrp="1"/>
          </p:cNvSpPr>
          <p:nvPr>
            <p:ph type="sldNum" idx="12"/>
          </p:nvPr>
        </p:nvSpPr>
        <p:spPr>
          <a:xfrm>
            <a:off x="8513833" y="4751140"/>
            <a:ext cx="548700" cy="393600"/>
          </a:xfrm>
          <a:prstGeom prst="rect">
            <a:avLst/>
          </a:prstGeom>
          <a:noFill/>
          <a:ln>
            <a:noFill/>
          </a:ln>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l" rtl="0">
              <a:spcBef>
                <a:spcPts val="0"/>
              </a:spcBef>
              <a:spcAft>
                <a:spcPts val="0"/>
              </a:spcAft>
              <a:buNone/>
            </a:pPr>
            <a:fld id="{00000000-1234-1234-1234-123412341234}" type="slidenum">
              <a:rPr lang="en-GB"/>
              <a:t>‹#›</a:t>
            </a:fld>
            <a:endParaRPr/>
          </a:p>
        </p:txBody>
      </p:sp>
      <p:sp>
        <p:nvSpPr>
          <p:cNvPr id="175" name="Google Shape;175;p13"/>
          <p:cNvSpPr/>
          <p:nvPr/>
        </p:nvSpPr>
        <p:spPr>
          <a:xfrm>
            <a:off x="0" y="0"/>
            <a:ext cx="9144000" cy="51435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Verdana"/>
              <a:ea typeface="Verdana"/>
              <a:cs typeface="Verdana"/>
              <a:sym typeface="Verdana"/>
            </a:endParaRPr>
          </a:p>
        </p:txBody>
      </p:sp>
      <p:pic>
        <p:nvPicPr>
          <p:cNvPr id="176" name="Google Shape;176;p13"/>
          <p:cNvPicPr preferRelativeResize="0"/>
          <p:nvPr/>
        </p:nvPicPr>
        <p:blipFill rotWithShape="1">
          <a:blip r:embed="rId2">
            <a:alphaModFix/>
          </a:blip>
          <a:srcRect t="179" b="169"/>
          <a:stretch/>
        </p:blipFill>
        <p:spPr>
          <a:xfrm>
            <a:off x="-16175" y="0"/>
            <a:ext cx="9176376" cy="5143500"/>
          </a:xfrm>
          <a:prstGeom prst="rect">
            <a:avLst/>
          </a:prstGeom>
          <a:noFill/>
          <a:ln>
            <a:noFill/>
          </a:ln>
        </p:spPr>
      </p:pic>
      <p:grpSp>
        <p:nvGrpSpPr>
          <p:cNvPr id="177" name="Google Shape;177;p13"/>
          <p:cNvGrpSpPr/>
          <p:nvPr/>
        </p:nvGrpSpPr>
        <p:grpSpPr>
          <a:xfrm>
            <a:off x="0" y="4847150"/>
            <a:ext cx="3410100" cy="201600"/>
            <a:chOff x="0" y="4847150"/>
            <a:chExt cx="3410100" cy="201600"/>
          </a:xfrm>
        </p:grpSpPr>
        <p:grpSp>
          <p:nvGrpSpPr>
            <p:cNvPr id="178" name="Google Shape;178;p13"/>
            <p:cNvGrpSpPr/>
            <p:nvPr/>
          </p:nvGrpSpPr>
          <p:grpSpPr>
            <a:xfrm>
              <a:off x="0" y="4847150"/>
              <a:ext cx="3410100" cy="201600"/>
              <a:chOff x="0" y="4847150"/>
              <a:chExt cx="3410100" cy="201600"/>
            </a:xfrm>
          </p:grpSpPr>
          <p:sp>
            <p:nvSpPr>
              <p:cNvPr id="179" name="Google Shape;179;p13"/>
              <p:cNvSpPr/>
              <p:nvPr/>
            </p:nvSpPr>
            <p:spPr>
              <a:xfrm>
                <a:off x="157200" y="4847150"/>
                <a:ext cx="3252900" cy="201600"/>
              </a:xfrm>
              <a:prstGeom prst="rect">
                <a:avLst/>
              </a:prstGeom>
              <a:solidFill>
                <a:srgbClr val="151F47"/>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Verdana"/>
                  <a:ea typeface="Verdana"/>
                  <a:cs typeface="Verdana"/>
                  <a:sym typeface="Verdana"/>
                </a:endParaRPr>
              </a:p>
            </p:txBody>
          </p:sp>
          <p:sp>
            <p:nvSpPr>
              <p:cNvPr id="180" name="Google Shape;180;p13"/>
              <p:cNvSpPr/>
              <p:nvPr/>
            </p:nvSpPr>
            <p:spPr>
              <a:xfrm>
                <a:off x="0" y="4847150"/>
                <a:ext cx="157200" cy="201600"/>
              </a:xfrm>
              <a:prstGeom prst="rect">
                <a:avLst/>
              </a:prstGeom>
              <a:solidFill>
                <a:srgbClr val="F2673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Verdana"/>
                  <a:ea typeface="Verdana"/>
                  <a:cs typeface="Verdana"/>
                  <a:sym typeface="Verdana"/>
                </a:endParaRPr>
              </a:p>
            </p:txBody>
          </p:sp>
        </p:grpSp>
        <p:sp>
          <p:nvSpPr>
            <p:cNvPr id="181" name="Google Shape;181;p13"/>
            <p:cNvSpPr txBox="1"/>
            <p:nvPr/>
          </p:nvSpPr>
          <p:spPr>
            <a:xfrm>
              <a:off x="332400" y="4880825"/>
              <a:ext cx="2991900" cy="1533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chemeClr val="dk1"/>
                </a:buClr>
                <a:buSzPts val="1100"/>
                <a:buFont typeface="Arial"/>
                <a:buNone/>
              </a:pPr>
              <a:r>
                <a:rPr lang="en-GB" sz="800" b="1">
                  <a:solidFill>
                    <a:schemeClr val="lt1"/>
                  </a:solidFill>
                  <a:latin typeface="Verdana"/>
                  <a:ea typeface="Verdana"/>
                  <a:cs typeface="Verdana"/>
                  <a:sym typeface="Verdana"/>
                </a:rPr>
                <a:t>Riccardo Stagni | IMD Romania | </a:t>
              </a:r>
              <a:r>
                <a:rPr lang="en-GB" sz="800">
                  <a:solidFill>
                    <a:schemeClr val="lt1"/>
                  </a:solidFill>
                  <a:latin typeface="Verdana"/>
                  <a:ea typeface="Verdana"/>
                  <a:cs typeface="Verdana"/>
                  <a:sym typeface="Verdana"/>
                </a:rPr>
                <a:t>1 October 2024</a:t>
              </a:r>
              <a:endParaRPr sz="800" b="1">
                <a:solidFill>
                  <a:schemeClr val="lt1"/>
                </a:solidFill>
                <a:latin typeface="Verdana"/>
                <a:ea typeface="Verdana"/>
                <a:cs typeface="Verdana"/>
                <a:sym typeface="Verdana"/>
              </a:endParaRPr>
            </a:p>
            <a:p>
              <a:pPr marL="0" lvl="0" indent="0" algn="l" rtl="0">
                <a:spcBef>
                  <a:spcPts val="0"/>
                </a:spcBef>
                <a:spcAft>
                  <a:spcPts val="0"/>
                </a:spcAft>
                <a:buNone/>
              </a:pPr>
              <a:endParaRPr sz="800" b="1">
                <a:solidFill>
                  <a:schemeClr val="lt1"/>
                </a:solidFill>
                <a:latin typeface="Verdana"/>
                <a:ea typeface="Verdana"/>
                <a:cs typeface="Verdana"/>
                <a:sym typeface="Verdana"/>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1 Column text">
  <p:cSld name="TITLE_3">
    <p:bg>
      <p:bgPr>
        <a:solidFill>
          <a:schemeClr val="lt2"/>
        </a:solidFill>
        <a:effectLst/>
      </p:bgPr>
    </p:bg>
    <p:spTree>
      <p:nvGrpSpPr>
        <p:cNvPr id="1" name="Shape 31"/>
        <p:cNvGrpSpPr/>
        <p:nvPr/>
      </p:nvGrpSpPr>
      <p:grpSpPr>
        <a:xfrm>
          <a:off x="0" y="0"/>
          <a:ext cx="0" cy="0"/>
          <a:chOff x="0" y="0"/>
          <a:chExt cx="0" cy="0"/>
        </a:xfrm>
      </p:grpSpPr>
      <p:sp>
        <p:nvSpPr>
          <p:cNvPr id="32" name="Google Shape;32;p3"/>
          <p:cNvSpPr/>
          <p:nvPr/>
        </p:nvSpPr>
        <p:spPr>
          <a:xfrm>
            <a:off x="7825" y="0"/>
            <a:ext cx="9144000" cy="7200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3" name="Google Shape;33;p3"/>
          <p:cNvSpPr txBox="1">
            <a:spLocks noGrp="1"/>
          </p:cNvSpPr>
          <p:nvPr>
            <p:ph type="title"/>
          </p:nvPr>
        </p:nvSpPr>
        <p:spPr>
          <a:xfrm>
            <a:off x="311700" y="219600"/>
            <a:ext cx="7703700" cy="280800"/>
          </a:xfrm>
          <a:prstGeom prst="rect">
            <a:avLst/>
          </a:prstGeom>
          <a:noFill/>
          <a:ln>
            <a:noFill/>
          </a:ln>
        </p:spPr>
        <p:txBody>
          <a:bodyPr spcFirstLastPara="1" wrap="square" lIns="0" tIns="0" rIns="0" bIns="0" anchor="t" anchorCtr="0">
            <a:spAutoFit/>
          </a:bodyPr>
          <a:lstStyle>
            <a:lvl1pPr lvl="0" rtl="0">
              <a:spcBef>
                <a:spcPts val="0"/>
              </a:spcBef>
              <a:spcAft>
                <a:spcPts val="0"/>
              </a:spcAft>
              <a:buClr>
                <a:srgbClr val="25316A"/>
              </a:buClr>
              <a:buSzPts val="1800"/>
              <a:buFont typeface="Verdana"/>
              <a:buNone/>
              <a:defRPr sz="1800" b="1">
                <a:solidFill>
                  <a:srgbClr val="25316A"/>
                </a:solidFill>
                <a:latin typeface="Verdana"/>
                <a:ea typeface="Verdana"/>
                <a:cs typeface="Verdana"/>
                <a:sym typeface="Verdana"/>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a:endParaRPr/>
          </a:p>
        </p:txBody>
      </p:sp>
      <p:sp>
        <p:nvSpPr>
          <p:cNvPr id="34" name="Google Shape;34;p3"/>
          <p:cNvSpPr txBox="1">
            <a:spLocks noGrp="1"/>
          </p:cNvSpPr>
          <p:nvPr>
            <p:ph type="sldNum" idx="12"/>
          </p:nvPr>
        </p:nvSpPr>
        <p:spPr>
          <a:xfrm>
            <a:off x="8326797" y="4751140"/>
            <a:ext cx="548700" cy="393600"/>
          </a:xfrm>
          <a:prstGeom prst="rect">
            <a:avLst/>
          </a:prstGeom>
          <a:noFill/>
          <a:ln>
            <a:noFill/>
          </a:ln>
        </p:spPr>
        <p:txBody>
          <a:bodyPr spcFirstLastPara="1" wrap="square" lIns="0" tIns="0" rIns="0" bIns="0" anchor="ctr" anchorCtr="0">
            <a:normAutofit/>
          </a:bodyPr>
          <a:lstStyle>
            <a:lvl1pPr lvl="0" algn="r" rtl="0">
              <a:buNone/>
              <a:defRPr sz="700" b="1">
                <a:solidFill>
                  <a:srgbClr val="25316A"/>
                </a:solidFill>
                <a:latin typeface="Verdana"/>
                <a:ea typeface="Verdana"/>
                <a:cs typeface="Verdana"/>
                <a:sym typeface="Verdana"/>
              </a:defRPr>
            </a:lvl1pPr>
            <a:lvl2pPr lvl="1" algn="r" rtl="0">
              <a:buNone/>
              <a:defRPr sz="700" b="1">
                <a:solidFill>
                  <a:srgbClr val="25316A"/>
                </a:solidFill>
                <a:latin typeface="Verdana"/>
                <a:ea typeface="Verdana"/>
                <a:cs typeface="Verdana"/>
                <a:sym typeface="Verdana"/>
              </a:defRPr>
            </a:lvl2pPr>
            <a:lvl3pPr lvl="2" algn="r" rtl="0">
              <a:buNone/>
              <a:defRPr sz="700" b="1">
                <a:solidFill>
                  <a:srgbClr val="25316A"/>
                </a:solidFill>
                <a:latin typeface="Verdana"/>
                <a:ea typeface="Verdana"/>
                <a:cs typeface="Verdana"/>
                <a:sym typeface="Verdana"/>
              </a:defRPr>
            </a:lvl3pPr>
            <a:lvl4pPr lvl="3" algn="r" rtl="0">
              <a:buNone/>
              <a:defRPr sz="700" b="1">
                <a:solidFill>
                  <a:srgbClr val="25316A"/>
                </a:solidFill>
                <a:latin typeface="Verdana"/>
                <a:ea typeface="Verdana"/>
                <a:cs typeface="Verdana"/>
                <a:sym typeface="Verdana"/>
              </a:defRPr>
            </a:lvl4pPr>
            <a:lvl5pPr lvl="4" algn="r" rtl="0">
              <a:buNone/>
              <a:defRPr sz="700" b="1">
                <a:solidFill>
                  <a:srgbClr val="25316A"/>
                </a:solidFill>
                <a:latin typeface="Verdana"/>
                <a:ea typeface="Verdana"/>
                <a:cs typeface="Verdana"/>
                <a:sym typeface="Verdana"/>
              </a:defRPr>
            </a:lvl5pPr>
            <a:lvl6pPr lvl="5" algn="r" rtl="0">
              <a:buNone/>
              <a:defRPr sz="700" b="1">
                <a:solidFill>
                  <a:srgbClr val="25316A"/>
                </a:solidFill>
                <a:latin typeface="Verdana"/>
                <a:ea typeface="Verdana"/>
                <a:cs typeface="Verdana"/>
                <a:sym typeface="Verdana"/>
              </a:defRPr>
            </a:lvl6pPr>
            <a:lvl7pPr lvl="6" algn="r" rtl="0">
              <a:buNone/>
              <a:defRPr sz="700" b="1">
                <a:solidFill>
                  <a:srgbClr val="25316A"/>
                </a:solidFill>
                <a:latin typeface="Verdana"/>
                <a:ea typeface="Verdana"/>
                <a:cs typeface="Verdana"/>
                <a:sym typeface="Verdana"/>
              </a:defRPr>
            </a:lvl7pPr>
            <a:lvl8pPr lvl="7" algn="r" rtl="0">
              <a:buNone/>
              <a:defRPr sz="700" b="1">
                <a:solidFill>
                  <a:srgbClr val="25316A"/>
                </a:solidFill>
                <a:latin typeface="Verdana"/>
                <a:ea typeface="Verdana"/>
                <a:cs typeface="Verdana"/>
                <a:sym typeface="Verdana"/>
              </a:defRPr>
            </a:lvl8pPr>
            <a:lvl9pPr lvl="8" algn="r" rtl="0">
              <a:buNone/>
              <a:defRPr sz="700" b="1">
                <a:solidFill>
                  <a:srgbClr val="25316A"/>
                </a:solidFill>
                <a:latin typeface="Verdana"/>
                <a:ea typeface="Verdana"/>
                <a:cs typeface="Verdana"/>
                <a:sym typeface="Verdana"/>
              </a:defRPr>
            </a:lvl9pPr>
          </a:lstStyle>
          <a:p>
            <a:pPr marL="0" lvl="0" indent="0" algn="r" rtl="0">
              <a:spcBef>
                <a:spcPts val="0"/>
              </a:spcBef>
              <a:spcAft>
                <a:spcPts val="0"/>
              </a:spcAft>
              <a:buNone/>
            </a:pPr>
            <a:fld id="{00000000-1234-1234-1234-123412341234}" type="slidenum">
              <a:rPr lang="en-GB"/>
              <a:t>‹#›</a:t>
            </a:fld>
            <a:endParaRPr/>
          </a:p>
        </p:txBody>
      </p:sp>
      <p:sp>
        <p:nvSpPr>
          <p:cNvPr id="35" name="Google Shape;35;p3"/>
          <p:cNvSpPr txBox="1">
            <a:spLocks noGrp="1"/>
          </p:cNvSpPr>
          <p:nvPr>
            <p:ph type="subTitle" idx="1"/>
          </p:nvPr>
        </p:nvSpPr>
        <p:spPr>
          <a:xfrm>
            <a:off x="311700" y="1047750"/>
            <a:ext cx="5717700" cy="280800"/>
          </a:xfrm>
          <a:prstGeom prst="rect">
            <a:avLst/>
          </a:prstGeom>
        </p:spPr>
        <p:txBody>
          <a:bodyPr spcFirstLastPara="1" wrap="square" lIns="0" tIns="0" rIns="0" bIns="0" anchor="t" anchorCtr="0">
            <a:normAutofit/>
          </a:bodyPr>
          <a:lstStyle>
            <a:lvl1pPr lvl="0" rtl="0">
              <a:spcBef>
                <a:spcPts val="0"/>
              </a:spcBef>
              <a:spcAft>
                <a:spcPts val="0"/>
              </a:spcAft>
              <a:buClr>
                <a:srgbClr val="F26738"/>
              </a:buClr>
              <a:buSzPts val="1600"/>
              <a:buNone/>
              <a:defRPr sz="1600">
                <a:solidFill>
                  <a:srgbClr val="F26738"/>
                </a:solidFill>
              </a:defRPr>
            </a:lvl1pPr>
            <a:lvl2pPr lvl="1" rtl="0">
              <a:spcBef>
                <a:spcPts val="0"/>
              </a:spcBef>
              <a:spcAft>
                <a:spcPts val="0"/>
              </a:spcAft>
              <a:buSzPts val="1600"/>
              <a:buNone/>
              <a:defRPr/>
            </a:lvl2pPr>
            <a:lvl3pPr lvl="2" rtl="0">
              <a:spcBef>
                <a:spcPts val="0"/>
              </a:spcBef>
              <a:spcAft>
                <a:spcPts val="0"/>
              </a:spcAft>
              <a:buSzPts val="1600"/>
              <a:buNone/>
              <a:defRPr sz="1600"/>
            </a:lvl3pPr>
            <a:lvl4pPr lvl="3" rtl="0">
              <a:spcBef>
                <a:spcPts val="0"/>
              </a:spcBef>
              <a:spcAft>
                <a:spcPts val="0"/>
              </a:spcAft>
              <a:buSzPts val="1600"/>
              <a:buNone/>
              <a:defRPr sz="1600"/>
            </a:lvl4pPr>
            <a:lvl5pPr lvl="4" rtl="0">
              <a:spcBef>
                <a:spcPts val="0"/>
              </a:spcBef>
              <a:spcAft>
                <a:spcPts val="0"/>
              </a:spcAft>
              <a:buSzPts val="1600"/>
              <a:buNone/>
              <a:defRPr sz="1600"/>
            </a:lvl5pPr>
            <a:lvl6pPr lvl="5" rtl="0">
              <a:spcBef>
                <a:spcPts val="0"/>
              </a:spcBef>
              <a:spcAft>
                <a:spcPts val="0"/>
              </a:spcAft>
              <a:buSzPts val="1600"/>
              <a:buNone/>
              <a:defRPr sz="1600"/>
            </a:lvl6pPr>
            <a:lvl7pPr lvl="6" rtl="0">
              <a:spcBef>
                <a:spcPts val="0"/>
              </a:spcBef>
              <a:spcAft>
                <a:spcPts val="0"/>
              </a:spcAft>
              <a:buSzPts val="1600"/>
              <a:buNone/>
              <a:defRPr sz="1600"/>
            </a:lvl7pPr>
            <a:lvl8pPr lvl="7" rtl="0">
              <a:spcBef>
                <a:spcPts val="0"/>
              </a:spcBef>
              <a:spcAft>
                <a:spcPts val="0"/>
              </a:spcAft>
              <a:buSzPts val="1600"/>
              <a:buNone/>
              <a:defRPr sz="1600"/>
            </a:lvl8pPr>
            <a:lvl9pPr lvl="8" rtl="0">
              <a:spcBef>
                <a:spcPts val="0"/>
              </a:spcBef>
              <a:spcAft>
                <a:spcPts val="0"/>
              </a:spcAft>
              <a:buSzPts val="1600"/>
              <a:buNone/>
              <a:defRPr sz="1600"/>
            </a:lvl9pPr>
          </a:lstStyle>
          <a:p>
            <a:endParaRPr/>
          </a:p>
        </p:txBody>
      </p:sp>
      <p:sp>
        <p:nvSpPr>
          <p:cNvPr id="36" name="Google Shape;36;p3"/>
          <p:cNvSpPr txBox="1"/>
          <p:nvPr/>
        </p:nvSpPr>
        <p:spPr>
          <a:xfrm>
            <a:off x="311700" y="1504950"/>
            <a:ext cx="5393700" cy="1323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800">
              <a:solidFill>
                <a:srgbClr val="25316A"/>
              </a:solidFill>
              <a:latin typeface="Verdana"/>
              <a:ea typeface="Verdana"/>
              <a:cs typeface="Verdana"/>
              <a:sym typeface="Verdana"/>
            </a:endParaRPr>
          </a:p>
        </p:txBody>
      </p:sp>
      <p:sp>
        <p:nvSpPr>
          <p:cNvPr id="37" name="Google Shape;37;p3"/>
          <p:cNvSpPr txBox="1">
            <a:spLocks noGrp="1"/>
          </p:cNvSpPr>
          <p:nvPr>
            <p:ph type="body" idx="2"/>
          </p:nvPr>
        </p:nvSpPr>
        <p:spPr>
          <a:xfrm>
            <a:off x="311700" y="1447800"/>
            <a:ext cx="8491800" cy="3099900"/>
          </a:xfrm>
          <a:prstGeom prst="rect">
            <a:avLst/>
          </a:prstGeom>
        </p:spPr>
        <p:txBody>
          <a:bodyPr spcFirstLastPara="1" wrap="square" lIns="0" tIns="0" rIns="0" bIns="0" anchor="t" anchorCtr="0">
            <a:normAutofit/>
          </a:bodyPr>
          <a:lstStyle>
            <a:lvl1pPr marL="457200" lvl="0" indent="-317500" rtl="0">
              <a:lnSpc>
                <a:spcPct val="100000"/>
              </a:lnSpc>
              <a:spcBef>
                <a:spcPts val="0"/>
              </a:spcBef>
              <a:spcAft>
                <a:spcPts val="0"/>
              </a:spcAft>
              <a:buSzPts val="1400"/>
              <a:buChar char="●"/>
              <a:defRPr sz="1400" b="0"/>
            </a:lvl1pPr>
            <a:lvl2pPr marL="914400" lvl="1" indent="-317500" rtl="0">
              <a:lnSpc>
                <a:spcPct val="100000"/>
              </a:lnSpc>
              <a:spcBef>
                <a:spcPts val="0"/>
              </a:spcBef>
              <a:spcAft>
                <a:spcPts val="0"/>
              </a:spcAft>
              <a:buSzPts val="1400"/>
              <a:buChar char="○"/>
              <a:defRPr sz="1400" b="0"/>
            </a:lvl2pPr>
            <a:lvl3pPr marL="1371600" lvl="2" indent="-317500" rtl="0">
              <a:lnSpc>
                <a:spcPct val="100000"/>
              </a:lnSpc>
              <a:spcBef>
                <a:spcPts val="0"/>
              </a:spcBef>
              <a:spcAft>
                <a:spcPts val="0"/>
              </a:spcAft>
              <a:buSzPts val="1400"/>
              <a:buChar char="■"/>
              <a:defRPr/>
            </a:lvl3pPr>
            <a:lvl4pPr marL="1828800" lvl="3" indent="-304800" rtl="0">
              <a:lnSpc>
                <a:spcPct val="100000"/>
              </a:lnSpc>
              <a:spcBef>
                <a:spcPts val="0"/>
              </a:spcBef>
              <a:spcAft>
                <a:spcPts val="0"/>
              </a:spcAft>
              <a:buSzPts val="1200"/>
              <a:buChar char="●"/>
              <a:defRPr sz="1200"/>
            </a:lvl4pPr>
            <a:lvl5pPr marL="2286000" lvl="4" indent="-298450" rtl="0">
              <a:lnSpc>
                <a:spcPct val="100000"/>
              </a:lnSpc>
              <a:spcBef>
                <a:spcPts val="0"/>
              </a:spcBef>
              <a:spcAft>
                <a:spcPts val="0"/>
              </a:spcAft>
              <a:buSzPts val="1100"/>
              <a:buChar char="○"/>
              <a:defRPr sz="1100"/>
            </a:lvl5pPr>
            <a:lvl6pPr marL="2743200" lvl="5" indent="-279400" rtl="0">
              <a:lnSpc>
                <a:spcPct val="100000"/>
              </a:lnSpc>
              <a:spcBef>
                <a:spcPts val="0"/>
              </a:spcBef>
              <a:spcAft>
                <a:spcPts val="0"/>
              </a:spcAft>
              <a:buSzPts val="800"/>
              <a:buChar char="■"/>
              <a:defRPr sz="800"/>
            </a:lvl6pPr>
            <a:lvl7pPr marL="3200400" lvl="6" indent="-279400" rtl="0">
              <a:lnSpc>
                <a:spcPct val="100000"/>
              </a:lnSpc>
              <a:spcBef>
                <a:spcPts val="0"/>
              </a:spcBef>
              <a:spcAft>
                <a:spcPts val="0"/>
              </a:spcAft>
              <a:buSzPts val="800"/>
              <a:buChar char="●"/>
              <a:defRPr sz="800"/>
            </a:lvl7pPr>
            <a:lvl8pPr marL="3657600" lvl="7" indent="-279400" rtl="0">
              <a:lnSpc>
                <a:spcPct val="100000"/>
              </a:lnSpc>
              <a:spcBef>
                <a:spcPts val="0"/>
              </a:spcBef>
              <a:spcAft>
                <a:spcPts val="0"/>
              </a:spcAft>
              <a:buSzPts val="800"/>
              <a:buChar char="○"/>
              <a:defRPr sz="800"/>
            </a:lvl8pPr>
            <a:lvl9pPr marL="4114800" lvl="8" indent="-279400" rtl="0">
              <a:lnSpc>
                <a:spcPct val="100000"/>
              </a:lnSpc>
              <a:spcBef>
                <a:spcPts val="0"/>
              </a:spcBef>
              <a:spcAft>
                <a:spcPts val="0"/>
              </a:spcAft>
              <a:buSzPts val="800"/>
              <a:buChar char="■"/>
              <a:defRPr sz="800"/>
            </a:lvl9pPr>
          </a:lstStyle>
          <a:p>
            <a:endParaRPr/>
          </a:p>
        </p:txBody>
      </p:sp>
      <p:pic>
        <p:nvPicPr>
          <p:cNvPr id="38" name="Google Shape;38;p3"/>
          <p:cNvPicPr preferRelativeResize="0"/>
          <p:nvPr/>
        </p:nvPicPr>
        <p:blipFill>
          <a:blip r:embed="rId2">
            <a:alphaModFix/>
          </a:blip>
          <a:stretch>
            <a:fillRect/>
          </a:stretch>
        </p:blipFill>
        <p:spPr>
          <a:xfrm>
            <a:off x="8447938" y="146638"/>
            <a:ext cx="426720" cy="426720"/>
          </a:xfrm>
          <a:prstGeom prst="rect">
            <a:avLst/>
          </a:prstGeom>
          <a:noFill/>
          <a:ln>
            <a:noFill/>
          </a:ln>
        </p:spPr>
      </p:pic>
      <p:grpSp>
        <p:nvGrpSpPr>
          <p:cNvPr id="39" name="Google Shape;39;p3"/>
          <p:cNvGrpSpPr/>
          <p:nvPr/>
        </p:nvGrpSpPr>
        <p:grpSpPr>
          <a:xfrm>
            <a:off x="0" y="4847150"/>
            <a:ext cx="3410100" cy="201600"/>
            <a:chOff x="0" y="4847150"/>
            <a:chExt cx="3410100" cy="201600"/>
          </a:xfrm>
        </p:grpSpPr>
        <p:grpSp>
          <p:nvGrpSpPr>
            <p:cNvPr id="40" name="Google Shape;40;p3"/>
            <p:cNvGrpSpPr/>
            <p:nvPr/>
          </p:nvGrpSpPr>
          <p:grpSpPr>
            <a:xfrm>
              <a:off x="0" y="4847150"/>
              <a:ext cx="3410100" cy="201600"/>
              <a:chOff x="0" y="4847150"/>
              <a:chExt cx="3410100" cy="201600"/>
            </a:xfrm>
          </p:grpSpPr>
          <p:sp>
            <p:nvSpPr>
              <p:cNvPr id="41" name="Google Shape;41;p3"/>
              <p:cNvSpPr/>
              <p:nvPr/>
            </p:nvSpPr>
            <p:spPr>
              <a:xfrm>
                <a:off x="157200" y="4847150"/>
                <a:ext cx="3252900" cy="201600"/>
              </a:xfrm>
              <a:prstGeom prst="rect">
                <a:avLst/>
              </a:prstGeom>
              <a:solidFill>
                <a:srgbClr val="151F47"/>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Verdana"/>
                  <a:ea typeface="Verdana"/>
                  <a:cs typeface="Verdana"/>
                  <a:sym typeface="Verdana"/>
                </a:endParaRPr>
              </a:p>
            </p:txBody>
          </p:sp>
          <p:sp>
            <p:nvSpPr>
              <p:cNvPr id="42" name="Google Shape;42;p3"/>
              <p:cNvSpPr/>
              <p:nvPr/>
            </p:nvSpPr>
            <p:spPr>
              <a:xfrm>
                <a:off x="0" y="4847150"/>
                <a:ext cx="157200" cy="201600"/>
              </a:xfrm>
              <a:prstGeom prst="rect">
                <a:avLst/>
              </a:prstGeom>
              <a:solidFill>
                <a:srgbClr val="F2673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Verdana"/>
                  <a:ea typeface="Verdana"/>
                  <a:cs typeface="Verdana"/>
                  <a:sym typeface="Verdana"/>
                </a:endParaRPr>
              </a:p>
            </p:txBody>
          </p:sp>
        </p:grpSp>
        <p:sp>
          <p:nvSpPr>
            <p:cNvPr id="43" name="Google Shape;43;p3"/>
            <p:cNvSpPr txBox="1"/>
            <p:nvPr/>
          </p:nvSpPr>
          <p:spPr>
            <a:xfrm>
              <a:off x="332400" y="4880825"/>
              <a:ext cx="2991900" cy="1533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chemeClr val="dk1"/>
                </a:buClr>
                <a:buSzPts val="1100"/>
                <a:buFont typeface="Arial"/>
                <a:buNone/>
              </a:pPr>
              <a:r>
                <a:rPr lang="en-GB" sz="800" b="1">
                  <a:solidFill>
                    <a:schemeClr val="lt1"/>
                  </a:solidFill>
                  <a:latin typeface="Verdana"/>
                  <a:ea typeface="Verdana"/>
                  <a:cs typeface="Verdana"/>
                  <a:sym typeface="Verdana"/>
                </a:rPr>
                <a:t>Your name here | RIPE NCC | </a:t>
              </a:r>
              <a:r>
                <a:rPr lang="en-GB" sz="800">
                  <a:solidFill>
                    <a:schemeClr val="lt1"/>
                  </a:solidFill>
                  <a:latin typeface="Verdana"/>
                  <a:ea typeface="Verdana"/>
                  <a:cs typeface="Verdana"/>
                  <a:sym typeface="Verdana"/>
                </a:rPr>
                <a:t>DD Month 2024</a:t>
              </a:r>
              <a:endParaRPr sz="800">
                <a:solidFill>
                  <a:schemeClr val="lt1"/>
                </a:solidFill>
                <a:latin typeface="Verdana"/>
                <a:ea typeface="Verdana"/>
                <a:cs typeface="Verdana"/>
                <a:sym typeface="Verdana"/>
              </a:endParaRPr>
            </a:p>
            <a:p>
              <a:pPr marL="0" lvl="0" indent="0" algn="l" rtl="0">
                <a:spcBef>
                  <a:spcPts val="0"/>
                </a:spcBef>
                <a:spcAft>
                  <a:spcPts val="0"/>
                </a:spcAft>
                <a:buNone/>
              </a:pPr>
              <a:endParaRPr sz="800" b="1">
                <a:solidFill>
                  <a:schemeClr val="lt1"/>
                </a:solidFill>
                <a:latin typeface="Verdana"/>
                <a:ea typeface="Verdana"/>
                <a:cs typeface="Verdana"/>
                <a:sym typeface="Verdana"/>
              </a:endParaRPr>
            </a:p>
          </p:txBody>
        </p:sp>
      </p:grpSp>
      <p:grpSp>
        <p:nvGrpSpPr>
          <p:cNvPr id="44" name="Google Shape;44;p3"/>
          <p:cNvGrpSpPr/>
          <p:nvPr/>
        </p:nvGrpSpPr>
        <p:grpSpPr>
          <a:xfrm>
            <a:off x="0" y="4847150"/>
            <a:ext cx="3410100" cy="201600"/>
            <a:chOff x="0" y="4847150"/>
            <a:chExt cx="3410100" cy="201600"/>
          </a:xfrm>
        </p:grpSpPr>
        <p:grpSp>
          <p:nvGrpSpPr>
            <p:cNvPr id="45" name="Google Shape;45;p3"/>
            <p:cNvGrpSpPr/>
            <p:nvPr/>
          </p:nvGrpSpPr>
          <p:grpSpPr>
            <a:xfrm>
              <a:off x="0" y="4847150"/>
              <a:ext cx="3410100" cy="201600"/>
              <a:chOff x="0" y="4847150"/>
              <a:chExt cx="3410100" cy="201600"/>
            </a:xfrm>
          </p:grpSpPr>
          <p:sp>
            <p:nvSpPr>
              <p:cNvPr id="46" name="Google Shape;46;p3"/>
              <p:cNvSpPr/>
              <p:nvPr/>
            </p:nvSpPr>
            <p:spPr>
              <a:xfrm>
                <a:off x="157200" y="4847150"/>
                <a:ext cx="3252900" cy="201600"/>
              </a:xfrm>
              <a:prstGeom prst="rect">
                <a:avLst/>
              </a:prstGeom>
              <a:solidFill>
                <a:srgbClr val="151F47"/>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Verdana"/>
                  <a:ea typeface="Verdana"/>
                  <a:cs typeface="Verdana"/>
                  <a:sym typeface="Verdana"/>
                </a:endParaRPr>
              </a:p>
            </p:txBody>
          </p:sp>
          <p:sp>
            <p:nvSpPr>
              <p:cNvPr id="47" name="Google Shape;47;p3"/>
              <p:cNvSpPr/>
              <p:nvPr/>
            </p:nvSpPr>
            <p:spPr>
              <a:xfrm>
                <a:off x="0" y="4847150"/>
                <a:ext cx="157200" cy="201600"/>
              </a:xfrm>
              <a:prstGeom prst="rect">
                <a:avLst/>
              </a:prstGeom>
              <a:solidFill>
                <a:srgbClr val="F2673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Verdana"/>
                  <a:ea typeface="Verdana"/>
                  <a:cs typeface="Verdana"/>
                  <a:sym typeface="Verdana"/>
                </a:endParaRPr>
              </a:p>
            </p:txBody>
          </p:sp>
        </p:grpSp>
        <p:sp>
          <p:nvSpPr>
            <p:cNvPr id="48" name="Google Shape;48;p3"/>
            <p:cNvSpPr txBox="1"/>
            <p:nvPr/>
          </p:nvSpPr>
          <p:spPr>
            <a:xfrm>
              <a:off x="332400" y="4880825"/>
              <a:ext cx="2991900" cy="1533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chemeClr val="dk1"/>
                </a:buClr>
                <a:buSzPts val="1100"/>
                <a:buFont typeface="Arial"/>
                <a:buNone/>
              </a:pPr>
              <a:r>
                <a:rPr lang="en-GB" sz="800" b="1">
                  <a:solidFill>
                    <a:schemeClr val="lt1"/>
                  </a:solidFill>
                  <a:latin typeface="Verdana"/>
                  <a:ea typeface="Verdana"/>
                  <a:cs typeface="Verdana"/>
                  <a:sym typeface="Verdana"/>
                </a:rPr>
                <a:t>Riccardo Stagni | IMD Romania | </a:t>
              </a:r>
              <a:r>
                <a:rPr lang="en-GB" sz="800">
                  <a:solidFill>
                    <a:schemeClr val="lt1"/>
                  </a:solidFill>
                  <a:latin typeface="Verdana"/>
                  <a:ea typeface="Verdana"/>
                  <a:cs typeface="Verdana"/>
                  <a:sym typeface="Verdana"/>
                </a:rPr>
                <a:t>1 October 2024</a:t>
              </a:r>
              <a:endParaRPr sz="800" b="1">
                <a:solidFill>
                  <a:schemeClr val="lt1"/>
                </a:solidFill>
                <a:latin typeface="Verdana"/>
                <a:ea typeface="Verdana"/>
                <a:cs typeface="Verdana"/>
                <a:sym typeface="Verdana"/>
              </a:endParaRPr>
            </a:p>
            <a:p>
              <a:pPr marL="0" lvl="0" indent="0" algn="l" rtl="0">
                <a:spcBef>
                  <a:spcPts val="0"/>
                </a:spcBef>
                <a:spcAft>
                  <a:spcPts val="0"/>
                </a:spcAft>
                <a:buClr>
                  <a:schemeClr val="dk1"/>
                </a:buClr>
                <a:buSzPts val="1100"/>
                <a:buFont typeface="Arial"/>
                <a:buNone/>
              </a:pPr>
              <a:endParaRPr sz="800" b="1">
                <a:solidFill>
                  <a:schemeClr val="lt1"/>
                </a:solidFill>
                <a:latin typeface="Verdana"/>
                <a:ea typeface="Verdana"/>
                <a:cs typeface="Verdana"/>
                <a:sym typeface="Verdana"/>
              </a:endParaRPr>
            </a:p>
            <a:p>
              <a:pPr marL="0" lvl="0" indent="0" algn="l" rtl="0">
                <a:spcBef>
                  <a:spcPts val="0"/>
                </a:spcBef>
                <a:spcAft>
                  <a:spcPts val="0"/>
                </a:spcAft>
                <a:buNone/>
              </a:pPr>
              <a:endParaRPr sz="800" b="1">
                <a:solidFill>
                  <a:schemeClr val="lt1"/>
                </a:solidFill>
                <a:latin typeface="Verdana"/>
                <a:ea typeface="Verdana"/>
                <a:cs typeface="Verdana"/>
                <a:sym typeface="Verdana"/>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3 Column text">
  <p:cSld name="TITLE_2">
    <p:bg>
      <p:bgPr>
        <a:solidFill>
          <a:schemeClr val="lt2"/>
        </a:solidFill>
        <a:effectLst/>
      </p:bgPr>
    </p:bg>
    <p:spTree>
      <p:nvGrpSpPr>
        <p:cNvPr id="1" name="Shape 49"/>
        <p:cNvGrpSpPr/>
        <p:nvPr/>
      </p:nvGrpSpPr>
      <p:grpSpPr>
        <a:xfrm>
          <a:off x="0" y="0"/>
          <a:ext cx="0" cy="0"/>
          <a:chOff x="0" y="0"/>
          <a:chExt cx="0" cy="0"/>
        </a:xfrm>
      </p:grpSpPr>
      <p:sp>
        <p:nvSpPr>
          <p:cNvPr id="50" name="Google Shape;50;p4"/>
          <p:cNvSpPr/>
          <p:nvPr/>
        </p:nvSpPr>
        <p:spPr>
          <a:xfrm>
            <a:off x="7825" y="0"/>
            <a:ext cx="9144000" cy="7200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51" name="Google Shape;51;p4"/>
          <p:cNvPicPr preferRelativeResize="0"/>
          <p:nvPr/>
        </p:nvPicPr>
        <p:blipFill>
          <a:blip r:embed="rId2">
            <a:alphaModFix/>
          </a:blip>
          <a:stretch>
            <a:fillRect/>
          </a:stretch>
        </p:blipFill>
        <p:spPr>
          <a:xfrm>
            <a:off x="8447938" y="146638"/>
            <a:ext cx="426720" cy="426720"/>
          </a:xfrm>
          <a:prstGeom prst="rect">
            <a:avLst/>
          </a:prstGeom>
          <a:noFill/>
          <a:ln>
            <a:noFill/>
          </a:ln>
        </p:spPr>
      </p:pic>
      <p:sp>
        <p:nvSpPr>
          <p:cNvPr id="52" name="Google Shape;52;p4"/>
          <p:cNvSpPr txBox="1">
            <a:spLocks noGrp="1"/>
          </p:cNvSpPr>
          <p:nvPr>
            <p:ph type="title"/>
          </p:nvPr>
        </p:nvSpPr>
        <p:spPr>
          <a:xfrm>
            <a:off x="311700" y="219600"/>
            <a:ext cx="7703700" cy="280800"/>
          </a:xfrm>
          <a:prstGeom prst="rect">
            <a:avLst/>
          </a:prstGeom>
          <a:noFill/>
          <a:ln>
            <a:noFill/>
          </a:ln>
        </p:spPr>
        <p:txBody>
          <a:bodyPr spcFirstLastPara="1" wrap="square" lIns="0" tIns="0" rIns="0" bIns="0" anchor="t" anchorCtr="0">
            <a:spAutoFit/>
          </a:bodyPr>
          <a:lstStyle>
            <a:lvl1pPr lvl="0" rtl="0">
              <a:spcBef>
                <a:spcPts val="0"/>
              </a:spcBef>
              <a:spcAft>
                <a:spcPts val="0"/>
              </a:spcAft>
              <a:buClr>
                <a:srgbClr val="25316A"/>
              </a:buClr>
              <a:buSzPts val="1800"/>
              <a:buFont typeface="Verdana"/>
              <a:buNone/>
              <a:defRPr sz="1800" b="1">
                <a:solidFill>
                  <a:srgbClr val="25316A"/>
                </a:solidFill>
                <a:latin typeface="Verdana"/>
                <a:ea typeface="Verdana"/>
                <a:cs typeface="Verdana"/>
                <a:sym typeface="Verdana"/>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a:endParaRPr/>
          </a:p>
        </p:txBody>
      </p:sp>
      <p:sp>
        <p:nvSpPr>
          <p:cNvPr id="53" name="Google Shape;53;p4"/>
          <p:cNvSpPr txBox="1">
            <a:spLocks noGrp="1"/>
          </p:cNvSpPr>
          <p:nvPr>
            <p:ph type="subTitle" idx="1"/>
          </p:nvPr>
        </p:nvSpPr>
        <p:spPr>
          <a:xfrm>
            <a:off x="311700" y="1504950"/>
            <a:ext cx="2568300" cy="219600"/>
          </a:xfrm>
          <a:prstGeom prst="rect">
            <a:avLst/>
          </a:prstGeom>
        </p:spPr>
        <p:txBody>
          <a:bodyPr spcFirstLastPara="1" wrap="square" lIns="0" tIns="0" rIns="0" bIns="0" anchor="t" anchorCtr="0">
            <a:normAutofit/>
          </a:bodyPr>
          <a:lstStyle>
            <a:lvl1pPr lvl="0" rtl="0">
              <a:spcBef>
                <a:spcPts val="0"/>
              </a:spcBef>
              <a:spcAft>
                <a:spcPts val="0"/>
              </a:spcAft>
              <a:buClr>
                <a:srgbClr val="F26738"/>
              </a:buClr>
              <a:buSzPts val="1100"/>
              <a:buNone/>
              <a:defRPr sz="1100">
                <a:solidFill>
                  <a:srgbClr val="F26738"/>
                </a:solidFill>
              </a:defRPr>
            </a:lvl1pPr>
            <a:lvl2pPr lvl="1" rtl="0">
              <a:spcBef>
                <a:spcPts val="0"/>
              </a:spcBef>
              <a:spcAft>
                <a:spcPts val="0"/>
              </a:spcAft>
              <a:buSzPts val="1600"/>
              <a:buNone/>
              <a:defRPr/>
            </a:lvl2pPr>
            <a:lvl3pPr lvl="2" rtl="0">
              <a:spcBef>
                <a:spcPts val="0"/>
              </a:spcBef>
              <a:spcAft>
                <a:spcPts val="0"/>
              </a:spcAft>
              <a:buSzPts val="1600"/>
              <a:buNone/>
              <a:defRPr sz="1600"/>
            </a:lvl3pPr>
            <a:lvl4pPr lvl="3" rtl="0">
              <a:spcBef>
                <a:spcPts val="0"/>
              </a:spcBef>
              <a:spcAft>
                <a:spcPts val="0"/>
              </a:spcAft>
              <a:buSzPts val="1600"/>
              <a:buNone/>
              <a:defRPr sz="1600"/>
            </a:lvl4pPr>
            <a:lvl5pPr lvl="4" rtl="0">
              <a:spcBef>
                <a:spcPts val="0"/>
              </a:spcBef>
              <a:spcAft>
                <a:spcPts val="0"/>
              </a:spcAft>
              <a:buSzPts val="1600"/>
              <a:buNone/>
              <a:defRPr sz="1600"/>
            </a:lvl5pPr>
            <a:lvl6pPr lvl="5" rtl="0">
              <a:spcBef>
                <a:spcPts val="0"/>
              </a:spcBef>
              <a:spcAft>
                <a:spcPts val="0"/>
              </a:spcAft>
              <a:buSzPts val="1600"/>
              <a:buNone/>
              <a:defRPr sz="1600"/>
            </a:lvl6pPr>
            <a:lvl7pPr lvl="6" rtl="0">
              <a:spcBef>
                <a:spcPts val="0"/>
              </a:spcBef>
              <a:spcAft>
                <a:spcPts val="0"/>
              </a:spcAft>
              <a:buSzPts val="1600"/>
              <a:buNone/>
              <a:defRPr sz="1600"/>
            </a:lvl7pPr>
            <a:lvl8pPr lvl="7" rtl="0">
              <a:spcBef>
                <a:spcPts val="0"/>
              </a:spcBef>
              <a:spcAft>
                <a:spcPts val="0"/>
              </a:spcAft>
              <a:buSzPts val="1600"/>
              <a:buNone/>
              <a:defRPr sz="1600"/>
            </a:lvl8pPr>
            <a:lvl9pPr lvl="8" rtl="0">
              <a:spcBef>
                <a:spcPts val="0"/>
              </a:spcBef>
              <a:spcAft>
                <a:spcPts val="0"/>
              </a:spcAft>
              <a:buSzPts val="1600"/>
              <a:buNone/>
              <a:defRPr sz="1600"/>
            </a:lvl9pPr>
          </a:lstStyle>
          <a:p>
            <a:endParaRPr/>
          </a:p>
        </p:txBody>
      </p:sp>
      <p:sp>
        <p:nvSpPr>
          <p:cNvPr id="54" name="Google Shape;54;p4"/>
          <p:cNvSpPr txBox="1">
            <a:spLocks noGrp="1"/>
          </p:cNvSpPr>
          <p:nvPr>
            <p:ph type="title" idx="2"/>
          </p:nvPr>
        </p:nvSpPr>
        <p:spPr>
          <a:xfrm>
            <a:off x="311700" y="972075"/>
            <a:ext cx="7703700" cy="280800"/>
          </a:xfrm>
          <a:prstGeom prst="rect">
            <a:avLst/>
          </a:prstGeom>
          <a:noFill/>
          <a:ln>
            <a:noFill/>
          </a:ln>
        </p:spPr>
        <p:txBody>
          <a:bodyPr spcFirstLastPara="1" wrap="square" lIns="0" tIns="0" rIns="0" bIns="0" anchor="t" anchorCtr="0">
            <a:spAutoFit/>
          </a:bodyPr>
          <a:lstStyle>
            <a:lvl1pPr lvl="0" rtl="0">
              <a:spcBef>
                <a:spcPts val="0"/>
              </a:spcBef>
              <a:spcAft>
                <a:spcPts val="0"/>
              </a:spcAft>
              <a:buClr>
                <a:srgbClr val="25316A"/>
              </a:buClr>
              <a:buSzPts val="1600"/>
              <a:buFont typeface="Verdana"/>
              <a:buNone/>
              <a:defRPr sz="1600" b="1">
                <a:solidFill>
                  <a:srgbClr val="25316A"/>
                </a:solidFill>
                <a:latin typeface="Verdana"/>
                <a:ea typeface="Verdana"/>
                <a:cs typeface="Verdana"/>
                <a:sym typeface="Verdana"/>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a:endParaRPr/>
          </a:p>
        </p:txBody>
      </p:sp>
      <p:sp>
        <p:nvSpPr>
          <p:cNvPr id="55" name="Google Shape;55;p4"/>
          <p:cNvSpPr txBox="1">
            <a:spLocks noGrp="1"/>
          </p:cNvSpPr>
          <p:nvPr>
            <p:ph type="subTitle" idx="3"/>
          </p:nvPr>
        </p:nvSpPr>
        <p:spPr>
          <a:xfrm>
            <a:off x="3301888" y="1504950"/>
            <a:ext cx="2568300" cy="219600"/>
          </a:xfrm>
          <a:prstGeom prst="rect">
            <a:avLst/>
          </a:prstGeom>
        </p:spPr>
        <p:txBody>
          <a:bodyPr spcFirstLastPara="1" wrap="square" lIns="0" tIns="0" rIns="0" bIns="0" anchor="t" anchorCtr="0">
            <a:normAutofit/>
          </a:bodyPr>
          <a:lstStyle>
            <a:lvl1pPr lvl="0" rtl="0">
              <a:spcBef>
                <a:spcPts val="0"/>
              </a:spcBef>
              <a:spcAft>
                <a:spcPts val="0"/>
              </a:spcAft>
              <a:buClr>
                <a:srgbClr val="F26738"/>
              </a:buClr>
              <a:buSzPts val="1100"/>
              <a:buNone/>
              <a:defRPr sz="1100">
                <a:solidFill>
                  <a:srgbClr val="F26738"/>
                </a:solidFill>
              </a:defRPr>
            </a:lvl1pPr>
            <a:lvl2pPr lvl="1" rtl="0">
              <a:spcBef>
                <a:spcPts val="0"/>
              </a:spcBef>
              <a:spcAft>
                <a:spcPts val="0"/>
              </a:spcAft>
              <a:buSzPts val="1600"/>
              <a:buNone/>
              <a:defRPr/>
            </a:lvl2pPr>
            <a:lvl3pPr lvl="2" rtl="0">
              <a:spcBef>
                <a:spcPts val="0"/>
              </a:spcBef>
              <a:spcAft>
                <a:spcPts val="0"/>
              </a:spcAft>
              <a:buSzPts val="1600"/>
              <a:buNone/>
              <a:defRPr sz="1600"/>
            </a:lvl3pPr>
            <a:lvl4pPr lvl="3" rtl="0">
              <a:spcBef>
                <a:spcPts val="0"/>
              </a:spcBef>
              <a:spcAft>
                <a:spcPts val="0"/>
              </a:spcAft>
              <a:buSzPts val="1600"/>
              <a:buNone/>
              <a:defRPr sz="1600"/>
            </a:lvl4pPr>
            <a:lvl5pPr lvl="4" rtl="0">
              <a:spcBef>
                <a:spcPts val="0"/>
              </a:spcBef>
              <a:spcAft>
                <a:spcPts val="0"/>
              </a:spcAft>
              <a:buSzPts val="1600"/>
              <a:buNone/>
              <a:defRPr sz="1600"/>
            </a:lvl5pPr>
            <a:lvl6pPr lvl="5" rtl="0">
              <a:spcBef>
                <a:spcPts val="0"/>
              </a:spcBef>
              <a:spcAft>
                <a:spcPts val="0"/>
              </a:spcAft>
              <a:buSzPts val="1600"/>
              <a:buNone/>
              <a:defRPr sz="1600"/>
            </a:lvl6pPr>
            <a:lvl7pPr lvl="6" rtl="0">
              <a:spcBef>
                <a:spcPts val="0"/>
              </a:spcBef>
              <a:spcAft>
                <a:spcPts val="0"/>
              </a:spcAft>
              <a:buSzPts val="1600"/>
              <a:buNone/>
              <a:defRPr sz="1600"/>
            </a:lvl7pPr>
            <a:lvl8pPr lvl="7" rtl="0">
              <a:spcBef>
                <a:spcPts val="0"/>
              </a:spcBef>
              <a:spcAft>
                <a:spcPts val="0"/>
              </a:spcAft>
              <a:buSzPts val="1600"/>
              <a:buNone/>
              <a:defRPr sz="1600"/>
            </a:lvl8pPr>
            <a:lvl9pPr lvl="8" rtl="0">
              <a:spcBef>
                <a:spcPts val="0"/>
              </a:spcBef>
              <a:spcAft>
                <a:spcPts val="0"/>
              </a:spcAft>
              <a:buSzPts val="1600"/>
              <a:buNone/>
              <a:defRPr sz="1600"/>
            </a:lvl9pPr>
          </a:lstStyle>
          <a:p>
            <a:endParaRPr/>
          </a:p>
        </p:txBody>
      </p:sp>
      <p:sp>
        <p:nvSpPr>
          <p:cNvPr id="56" name="Google Shape;56;p4"/>
          <p:cNvSpPr txBox="1">
            <a:spLocks noGrp="1"/>
          </p:cNvSpPr>
          <p:nvPr>
            <p:ph type="body" idx="4"/>
          </p:nvPr>
        </p:nvSpPr>
        <p:spPr>
          <a:xfrm>
            <a:off x="3301888" y="1838850"/>
            <a:ext cx="2568300" cy="2856900"/>
          </a:xfrm>
          <a:prstGeom prst="rect">
            <a:avLst/>
          </a:prstGeom>
        </p:spPr>
        <p:txBody>
          <a:bodyPr spcFirstLastPara="1" wrap="square" lIns="0" tIns="0" rIns="0" bIns="0" anchor="t" anchorCtr="0">
            <a:normAutofit/>
          </a:bodyPr>
          <a:lstStyle>
            <a:lvl1pPr marL="457200" lvl="0" indent="-298450" rtl="0">
              <a:lnSpc>
                <a:spcPct val="100000"/>
              </a:lnSpc>
              <a:spcBef>
                <a:spcPts val="0"/>
              </a:spcBef>
              <a:spcAft>
                <a:spcPts val="0"/>
              </a:spcAft>
              <a:buSzPts val="1100"/>
              <a:buChar char="●"/>
              <a:defRPr sz="1100" b="0"/>
            </a:lvl1pPr>
            <a:lvl2pPr marL="914400" lvl="1" indent="-298450" rtl="0">
              <a:lnSpc>
                <a:spcPct val="100000"/>
              </a:lnSpc>
              <a:spcBef>
                <a:spcPts val="0"/>
              </a:spcBef>
              <a:spcAft>
                <a:spcPts val="0"/>
              </a:spcAft>
              <a:buSzPts val="1100"/>
              <a:buChar char="○"/>
              <a:defRPr sz="1100" b="0"/>
            </a:lvl2pPr>
            <a:lvl3pPr marL="1371600" lvl="2" indent="-298450" rtl="0">
              <a:lnSpc>
                <a:spcPct val="100000"/>
              </a:lnSpc>
              <a:spcBef>
                <a:spcPts val="0"/>
              </a:spcBef>
              <a:spcAft>
                <a:spcPts val="0"/>
              </a:spcAft>
              <a:buSzPts val="1100"/>
              <a:buChar char="■"/>
              <a:defRPr sz="1100"/>
            </a:lvl3pPr>
            <a:lvl4pPr marL="1828800" lvl="3" indent="-298450" rtl="0">
              <a:lnSpc>
                <a:spcPct val="100000"/>
              </a:lnSpc>
              <a:spcBef>
                <a:spcPts val="0"/>
              </a:spcBef>
              <a:spcAft>
                <a:spcPts val="0"/>
              </a:spcAft>
              <a:buSzPts val="1100"/>
              <a:buChar char="●"/>
              <a:defRPr sz="1100"/>
            </a:lvl4pPr>
            <a:lvl5pPr marL="2286000" lvl="4" indent="-298450" rtl="0">
              <a:lnSpc>
                <a:spcPct val="100000"/>
              </a:lnSpc>
              <a:spcBef>
                <a:spcPts val="0"/>
              </a:spcBef>
              <a:spcAft>
                <a:spcPts val="0"/>
              </a:spcAft>
              <a:buSzPts val="1100"/>
              <a:buChar char="○"/>
              <a:defRPr sz="1100"/>
            </a:lvl5pPr>
            <a:lvl6pPr marL="2743200" lvl="5" indent="-298450" rtl="0">
              <a:lnSpc>
                <a:spcPct val="100000"/>
              </a:lnSpc>
              <a:spcBef>
                <a:spcPts val="0"/>
              </a:spcBef>
              <a:spcAft>
                <a:spcPts val="0"/>
              </a:spcAft>
              <a:buSzPts val="1100"/>
              <a:buChar char="■"/>
              <a:defRPr sz="1100"/>
            </a:lvl6pPr>
            <a:lvl7pPr marL="3200400" lvl="6" indent="-298450" rtl="0">
              <a:lnSpc>
                <a:spcPct val="100000"/>
              </a:lnSpc>
              <a:spcBef>
                <a:spcPts val="0"/>
              </a:spcBef>
              <a:spcAft>
                <a:spcPts val="0"/>
              </a:spcAft>
              <a:buSzPts val="1100"/>
              <a:buChar char="●"/>
              <a:defRPr sz="1100"/>
            </a:lvl7pPr>
            <a:lvl8pPr marL="3657600" lvl="7" indent="-298450" rtl="0">
              <a:lnSpc>
                <a:spcPct val="100000"/>
              </a:lnSpc>
              <a:spcBef>
                <a:spcPts val="0"/>
              </a:spcBef>
              <a:spcAft>
                <a:spcPts val="0"/>
              </a:spcAft>
              <a:buSzPts val="1100"/>
              <a:buChar char="○"/>
              <a:defRPr sz="1100"/>
            </a:lvl8pPr>
            <a:lvl9pPr marL="4114800" lvl="8" indent="-298450" rtl="0">
              <a:lnSpc>
                <a:spcPct val="100000"/>
              </a:lnSpc>
              <a:spcBef>
                <a:spcPts val="0"/>
              </a:spcBef>
              <a:spcAft>
                <a:spcPts val="0"/>
              </a:spcAft>
              <a:buSzPts val="1100"/>
              <a:buChar char="■"/>
              <a:defRPr sz="1100"/>
            </a:lvl9pPr>
          </a:lstStyle>
          <a:p>
            <a:endParaRPr/>
          </a:p>
        </p:txBody>
      </p:sp>
      <p:sp>
        <p:nvSpPr>
          <p:cNvPr id="57" name="Google Shape;57;p4"/>
          <p:cNvSpPr txBox="1">
            <a:spLocks noGrp="1"/>
          </p:cNvSpPr>
          <p:nvPr>
            <p:ph type="subTitle" idx="5"/>
          </p:nvPr>
        </p:nvSpPr>
        <p:spPr>
          <a:xfrm>
            <a:off x="6292075" y="1504950"/>
            <a:ext cx="2568300" cy="219600"/>
          </a:xfrm>
          <a:prstGeom prst="rect">
            <a:avLst/>
          </a:prstGeom>
        </p:spPr>
        <p:txBody>
          <a:bodyPr spcFirstLastPara="1" wrap="square" lIns="0" tIns="0" rIns="0" bIns="0" anchor="t" anchorCtr="0">
            <a:normAutofit/>
          </a:bodyPr>
          <a:lstStyle>
            <a:lvl1pPr lvl="0" rtl="0">
              <a:spcBef>
                <a:spcPts val="0"/>
              </a:spcBef>
              <a:spcAft>
                <a:spcPts val="0"/>
              </a:spcAft>
              <a:buClr>
                <a:srgbClr val="F26738"/>
              </a:buClr>
              <a:buSzPts val="1100"/>
              <a:buNone/>
              <a:defRPr sz="1100">
                <a:solidFill>
                  <a:srgbClr val="F26738"/>
                </a:solidFill>
              </a:defRPr>
            </a:lvl1pPr>
            <a:lvl2pPr lvl="1" rtl="0">
              <a:spcBef>
                <a:spcPts val="0"/>
              </a:spcBef>
              <a:spcAft>
                <a:spcPts val="0"/>
              </a:spcAft>
              <a:buSzPts val="1600"/>
              <a:buNone/>
              <a:defRPr/>
            </a:lvl2pPr>
            <a:lvl3pPr lvl="2" rtl="0">
              <a:spcBef>
                <a:spcPts val="0"/>
              </a:spcBef>
              <a:spcAft>
                <a:spcPts val="0"/>
              </a:spcAft>
              <a:buSzPts val="1600"/>
              <a:buNone/>
              <a:defRPr sz="1600"/>
            </a:lvl3pPr>
            <a:lvl4pPr lvl="3" rtl="0">
              <a:spcBef>
                <a:spcPts val="0"/>
              </a:spcBef>
              <a:spcAft>
                <a:spcPts val="0"/>
              </a:spcAft>
              <a:buSzPts val="1600"/>
              <a:buNone/>
              <a:defRPr sz="1600"/>
            </a:lvl4pPr>
            <a:lvl5pPr lvl="4" rtl="0">
              <a:spcBef>
                <a:spcPts val="0"/>
              </a:spcBef>
              <a:spcAft>
                <a:spcPts val="0"/>
              </a:spcAft>
              <a:buSzPts val="1600"/>
              <a:buNone/>
              <a:defRPr sz="1600"/>
            </a:lvl5pPr>
            <a:lvl6pPr lvl="5" rtl="0">
              <a:spcBef>
                <a:spcPts val="0"/>
              </a:spcBef>
              <a:spcAft>
                <a:spcPts val="0"/>
              </a:spcAft>
              <a:buSzPts val="1600"/>
              <a:buNone/>
              <a:defRPr sz="1600"/>
            </a:lvl6pPr>
            <a:lvl7pPr lvl="6" rtl="0">
              <a:spcBef>
                <a:spcPts val="0"/>
              </a:spcBef>
              <a:spcAft>
                <a:spcPts val="0"/>
              </a:spcAft>
              <a:buSzPts val="1600"/>
              <a:buNone/>
              <a:defRPr sz="1600"/>
            </a:lvl7pPr>
            <a:lvl8pPr lvl="7" rtl="0">
              <a:spcBef>
                <a:spcPts val="0"/>
              </a:spcBef>
              <a:spcAft>
                <a:spcPts val="0"/>
              </a:spcAft>
              <a:buSzPts val="1600"/>
              <a:buNone/>
              <a:defRPr sz="1600"/>
            </a:lvl8pPr>
            <a:lvl9pPr lvl="8" rtl="0">
              <a:spcBef>
                <a:spcPts val="0"/>
              </a:spcBef>
              <a:spcAft>
                <a:spcPts val="0"/>
              </a:spcAft>
              <a:buSzPts val="1600"/>
              <a:buNone/>
              <a:defRPr sz="1600"/>
            </a:lvl9pPr>
          </a:lstStyle>
          <a:p>
            <a:endParaRPr/>
          </a:p>
        </p:txBody>
      </p:sp>
      <p:sp>
        <p:nvSpPr>
          <p:cNvPr id="58" name="Google Shape;58;p4"/>
          <p:cNvSpPr txBox="1">
            <a:spLocks noGrp="1"/>
          </p:cNvSpPr>
          <p:nvPr>
            <p:ph type="body" idx="6"/>
          </p:nvPr>
        </p:nvSpPr>
        <p:spPr>
          <a:xfrm>
            <a:off x="6292075" y="1838850"/>
            <a:ext cx="2568300" cy="2856900"/>
          </a:xfrm>
          <a:prstGeom prst="rect">
            <a:avLst/>
          </a:prstGeom>
        </p:spPr>
        <p:txBody>
          <a:bodyPr spcFirstLastPara="1" wrap="square" lIns="0" tIns="0" rIns="0" bIns="0" anchor="t" anchorCtr="0">
            <a:normAutofit/>
          </a:bodyPr>
          <a:lstStyle>
            <a:lvl1pPr marL="457200" lvl="0" indent="-298450" rtl="0">
              <a:lnSpc>
                <a:spcPct val="100000"/>
              </a:lnSpc>
              <a:spcBef>
                <a:spcPts val="0"/>
              </a:spcBef>
              <a:spcAft>
                <a:spcPts val="0"/>
              </a:spcAft>
              <a:buSzPts val="1100"/>
              <a:buChar char="●"/>
              <a:defRPr sz="1100" b="0"/>
            </a:lvl1pPr>
            <a:lvl2pPr marL="914400" lvl="1" indent="-298450" rtl="0">
              <a:lnSpc>
                <a:spcPct val="100000"/>
              </a:lnSpc>
              <a:spcBef>
                <a:spcPts val="0"/>
              </a:spcBef>
              <a:spcAft>
                <a:spcPts val="0"/>
              </a:spcAft>
              <a:buSzPts val="1100"/>
              <a:buChar char="○"/>
              <a:defRPr sz="1100" b="0"/>
            </a:lvl2pPr>
            <a:lvl3pPr marL="1371600" lvl="2" indent="-298450" rtl="0">
              <a:lnSpc>
                <a:spcPct val="100000"/>
              </a:lnSpc>
              <a:spcBef>
                <a:spcPts val="0"/>
              </a:spcBef>
              <a:spcAft>
                <a:spcPts val="0"/>
              </a:spcAft>
              <a:buSzPts val="1100"/>
              <a:buChar char="■"/>
              <a:defRPr sz="1100"/>
            </a:lvl3pPr>
            <a:lvl4pPr marL="1828800" lvl="3" indent="-298450" rtl="0">
              <a:lnSpc>
                <a:spcPct val="100000"/>
              </a:lnSpc>
              <a:spcBef>
                <a:spcPts val="0"/>
              </a:spcBef>
              <a:spcAft>
                <a:spcPts val="0"/>
              </a:spcAft>
              <a:buSzPts val="1100"/>
              <a:buChar char="●"/>
              <a:defRPr sz="1100"/>
            </a:lvl4pPr>
            <a:lvl5pPr marL="2286000" lvl="4" indent="-298450" rtl="0">
              <a:lnSpc>
                <a:spcPct val="100000"/>
              </a:lnSpc>
              <a:spcBef>
                <a:spcPts val="0"/>
              </a:spcBef>
              <a:spcAft>
                <a:spcPts val="0"/>
              </a:spcAft>
              <a:buSzPts val="1100"/>
              <a:buChar char="○"/>
              <a:defRPr sz="1100"/>
            </a:lvl5pPr>
            <a:lvl6pPr marL="2743200" lvl="5" indent="-298450" rtl="0">
              <a:lnSpc>
                <a:spcPct val="100000"/>
              </a:lnSpc>
              <a:spcBef>
                <a:spcPts val="0"/>
              </a:spcBef>
              <a:spcAft>
                <a:spcPts val="0"/>
              </a:spcAft>
              <a:buSzPts val="1100"/>
              <a:buChar char="■"/>
              <a:defRPr sz="1100"/>
            </a:lvl6pPr>
            <a:lvl7pPr marL="3200400" lvl="6" indent="-298450" rtl="0">
              <a:lnSpc>
                <a:spcPct val="100000"/>
              </a:lnSpc>
              <a:spcBef>
                <a:spcPts val="0"/>
              </a:spcBef>
              <a:spcAft>
                <a:spcPts val="0"/>
              </a:spcAft>
              <a:buSzPts val="1100"/>
              <a:buChar char="●"/>
              <a:defRPr sz="1100"/>
            </a:lvl7pPr>
            <a:lvl8pPr marL="3657600" lvl="7" indent="-298450" rtl="0">
              <a:lnSpc>
                <a:spcPct val="100000"/>
              </a:lnSpc>
              <a:spcBef>
                <a:spcPts val="0"/>
              </a:spcBef>
              <a:spcAft>
                <a:spcPts val="0"/>
              </a:spcAft>
              <a:buSzPts val="1100"/>
              <a:buChar char="○"/>
              <a:defRPr sz="1100"/>
            </a:lvl8pPr>
            <a:lvl9pPr marL="4114800" lvl="8" indent="-298450" rtl="0">
              <a:lnSpc>
                <a:spcPct val="100000"/>
              </a:lnSpc>
              <a:spcBef>
                <a:spcPts val="0"/>
              </a:spcBef>
              <a:spcAft>
                <a:spcPts val="0"/>
              </a:spcAft>
              <a:buSzPts val="1100"/>
              <a:buChar char="■"/>
              <a:defRPr sz="1100"/>
            </a:lvl9pPr>
          </a:lstStyle>
          <a:p>
            <a:endParaRPr/>
          </a:p>
        </p:txBody>
      </p:sp>
      <p:sp>
        <p:nvSpPr>
          <p:cNvPr id="59" name="Google Shape;59;p4"/>
          <p:cNvSpPr txBox="1">
            <a:spLocks noGrp="1"/>
          </p:cNvSpPr>
          <p:nvPr>
            <p:ph type="body" idx="7"/>
          </p:nvPr>
        </p:nvSpPr>
        <p:spPr>
          <a:xfrm>
            <a:off x="311725" y="1838850"/>
            <a:ext cx="2568300" cy="2500800"/>
          </a:xfrm>
          <a:prstGeom prst="rect">
            <a:avLst/>
          </a:prstGeom>
        </p:spPr>
        <p:txBody>
          <a:bodyPr spcFirstLastPara="1" wrap="square" lIns="0" tIns="0" rIns="0" bIns="0" anchor="t" anchorCtr="0">
            <a:spAutoFit/>
          </a:bodyPr>
          <a:lstStyle>
            <a:lvl1pPr marL="457200" lvl="0" indent="-298450" rtl="0">
              <a:lnSpc>
                <a:spcPct val="100000"/>
              </a:lnSpc>
              <a:spcBef>
                <a:spcPts val="0"/>
              </a:spcBef>
              <a:spcAft>
                <a:spcPts val="0"/>
              </a:spcAft>
              <a:buSzPts val="1100"/>
              <a:buChar char="●"/>
              <a:defRPr sz="1100" b="0"/>
            </a:lvl1pPr>
            <a:lvl2pPr marL="914400" lvl="1" indent="-298450" rtl="0">
              <a:lnSpc>
                <a:spcPct val="100000"/>
              </a:lnSpc>
              <a:spcBef>
                <a:spcPts val="0"/>
              </a:spcBef>
              <a:spcAft>
                <a:spcPts val="0"/>
              </a:spcAft>
              <a:buSzPts val="1100"/>
              <a:buChar char="○"/>
              <a:defRPr sz="1100" b="0"/>
            </a:lvl2pPr>
            <a:lvl3pPr marL="1371600" lvl="2" indent="-298450" rtl="0">
              <a:lnSpc>
                <a:spcPct val="100000"/>
              </a:lnSpc>
              <a:spcBef>
                <a:spcPts val="0"/>
              </a:spcBef>
              <a:spcAft>
                <a:spcPts val="0"/>
              </a:spcAft>
              <a:buSzPts val="1100"/>
              <a:buChar char="■"/>
              <a:defRPr sz="1100"/>
            </a:lvl3pPr>
            <a:lvl4pPr marL="1828800" lvl="3" indent="-298450" rtl="0">
              <a:lnSpc>
                <a:spcPct val="100000"/>
              </a:lnSpc>
              <a:spcBef>
                <a:spcPts val="0"/>
              </a:spcBef>
              <a:spcAft>
                <a:spcPts val="0"/>
              </a:spcAft>
              <a:buSzPts val="1100"/>
              <a:buChar char="●"/>
              <a:defRPr sz="1100"/>
            </a:lvl4pPr>
            <a:lvl5pPr marL="2286000" lvl="4" indent="-298450" rtl="0">
              <a:lnSpc>
                <a:spcPct val="100000"/>
              </a:lnSpc>
              <a:spcBef>
                <a:spcPts val="0"/>
              </a:spcBef>
              <a:spcAft>
                <a:spcPts val="0"/>
              </a:spcAft>
              <a:buSzPts val="1100"/>
              <a:buChar char="○"/>
              <a:defRPr sz="1100"/>
            </a:lvl5pPr>
            <a:lvl6pPr marL="2743200" lvl="5" indent="-298450" rtl="0">
              <a:lnSpc>
                <a:spcPct val="100000"/>
              </a:lnSpc>
              <a:spcBef>
                <a:spcPts val="0"/>
              </a:spcBef>
              <a:spcAft>
                <a:spcPts val="0"/>
              </a:spcAft>
              <a:buSzPts val="1100"/>
              <a:buChar char="■"/>
              <a:defRPr sz="1100"/>
            </a:lvl6pPr>
            <a:lvl7pPr marL="3200400" lvl="6" indent="-298450" rtl="0">
              <a:lnSpc>
                <a:spcPct val="100000"/>
              </a:lnSpc>
              <a:spcBef>
                <a:spcPts val="0"/>
              </a:spcBef>
              <a:spcAft>
                <a:spcPts val="0"/>
              </a:spcAft>
              <a:buSzPts val="1100"/>
              <a:buChar char="●"/>
              <a:defRPr sz="1100"/>
            </a:lvl7pPr>
            <a:lvl8pPr marL="3657600" lvl="7" indent="-298450" rtl="0">
              <a:lnSpc>
                <a:spcPct val="100000"/>
              </a:lnSpc>
              <a:spcBef>
                <a:spcPts val="0"/>
              </a:spcBef>
              <a:spcAft>
                <a:spcPts val="0"/>
              </a:spcAft>
              <a:buSzPts val="1100"/>
              <a:buChar char="○"/>
              <a:defRPr sz="1100"/>
            </a:lvl8pPr>
            <a:lvl9pPr marL="4114800" lvl="8" indent="-298450" rtl="0">
              <a:lnSpc>
                <a:spcPct val="100000"/>
              </a:lnSpc>
              <a:spcBef>
                <a:spcPts val="0"/>
              </a:spcBef>
              <a:spcAft>
                <a:spcPts val="0"/>
              </a:spcAft>
              <a:buSzPts val="1100"/>
              <a:buChar char="■"/>
              <a:defRPr sz="1100"/>
            </a:lvl9pPr>
          </a:lstStyle>
          <a:p>
            <a:endParaRPr/>
          </a:p>
        </p:txBody>
      </p:sp>
      <p:grpSp>
        <p:nvGrpSpPr>
          <p:cNvPr id="60" name="Google Shape;60;p4"/>
          <p:cNvGrpSpPr/>
          <p:nvPr/>
        </p:nvGrpSpPr>
        <p:grpSpPr>
          <a:xfrm>
            <a:off x="0" y="4847150"/>
            <a:ext cx="3410100" cy="201600"/>
            <a:chOff x="0" y="4847150"/>
            <a:chExt cx="3410100" cy="201600"/>
          </a:xfrm>
        </p:grpSpPr>
        <p:grpSp>
          <p:nvGrpSpPr>
            <p:cNvPr id="61" name="Google Shape;61;p4"/>
            <p:cNvGrpSpPr/>
            <p:nvPr/>
          </p:nvGrpSpPr>
          <p:grpSpPr>
            <a:xfrm>
              <a:off x="0" y="4847150"/>
              <a:ext cx="3410100" cy="201600"/>
              <a:chOff x="0" y="4847150"/>
              <a:chExt cx="3410100" cy="201600"/>
            </a:xfrm>
          </p:grpSpPr>
          <p:sp>
            <p:nvSpPr>
              <p:cNvPr id="62" name="Google Shape;62;p4"/>
              <p:cNvSpPr/>
              <p:nvPr/>
            </p:nvSpPr>
            <p:spPr>
              <a:xfrm>
                <a:off x="157200" y="4847150"/>
                <a:ext cx="3252900" cy="201600"/>
              </a:xfrm>
              <a:prstGeom prst="rect">
                <a:avLst/>
              </a:prstGeom>
              <a:solidFill>
                <a:srgbClr val="151F47"/>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Verdana"/>
                  <a:ea typeface="Verdana"/>
                  <a:cs typeface="Verdana"/>
                  <a:sym typeface="Verdana"/>
                </a:endParaRPr>
              </a:p>
            </p:txBody>
          </p:sp>
          <p:sp>
            <p:nvSpPr>
              <p:cNvPr id="63" name="Google Shape;63;p4"/>
              <p:cNvSpPr/>
              <p:nvPr/>
            </p:nvSpPr>
            <p:spPr>
              <a:xfrm>
                <a:off x="0" y="4847150"/>
                <a:ext cx="157200" cy="201600"/>
              </a:xfrm>
              <a:prstGeom prst="rect">
                <a:avLst/>
              </a:prstGeom>
              <a:solidFill>
                <a:srgbClr val="F2673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Verdana"/>
                  <a:ea typeface="Verdana"/>
                  <a:cs typeface="Verdana"/>
                  <a:sym typeface="Verdana"/>
                </a:endParaRPr>
              </a:p>
            </p:txBody>
          </p:sp>
        </p:grpSp>
        <p:sp>
          <p:nvSpPr>
            <p:cNvPr id="64" name="Google Shape;64;p4"/>
            <p:cNvSpPr txBox="1"/>
            <p:nvPr/>
          </p:nvSpPr>
          <p:spPr>
            <a:xfrm>
              <a:off x="332400" y="4880825"/>
              <a:ext cx="2991900" cy="1533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chemeClr val="dk1"/>
                </a:buClr>
                <a:buSzPts val="1100"/>
                <a:buFont typeface="Arial"/>
                <a:buNone/>
              </a:pPr>
              <a:r>
                <a:rPr lang="en-GB" sz="800" b="1">
                  <a:solidFill>
                    <a:schemeClr val="lt1"/>
                  </a:solidFill>
                  <a:latin typeface="Verdana"/>
                  <a:ea typeface="Verdana"/>
                  <a:cs typeface="Verdana"/>
                  <a:sym typeface="Verdana"/>
                </a:rPr>
                <a:t>Your name here | RIPE NCC | </a:t>
              </a:r>
              <a:r>
                <a:rPr lang="en-GB" sz="800">
                  <a:solidFill>
                    <a:schemeClr val="lt1"/>
                  </a:solidFill>
                  <a:latin typeface="Verdana"/>
                  <a:ea typeface="Verdana"/>
                  <a:cs typeface="Verdana"/>
                  <a:sym typeface="Verdana"/>
                </a:rPr>
                <a:t>DD Month 2024</a:t>
              </a:r>
              <a:endParaRPr sz="800">
                <a:solidFill>
                  <a:schemeClr val="lt1"/>
                </a:solidFill>
                <a:latin typeface="Verdana"/>
                <a:ea typeface="Verdana"/>
                <a:cs typeface="Verdana"/>
                <a:sym typeface="Verdana"/>
              </a:endParaRPr>
            </a:p>
            <a:p>
              <a:pPr marL="0" lvl="0" indent="0" algn="l" rtl="0">
                <a:spcBef>
                  <a:spcPts val="0"/>
                </a:spcBef>
                <a:spcAft>
                  <a:spcPts val="0"/>
                </a:spcAft>
                <a:buNone/>
              </a:pPr>
              <a:endParaRPr sz="800" b="1">
                <a:solidFill>
                  <a:schemeClr val="lt1"/>
                </a:solidFill>
                <a:latin typeface="Verdana"/>
                <a:ea typeface="Verdana"/>
                <a:cs typeface="Verdana"/>
                <a:sym typeface="Verdana"/>
              </a:endParaRPr>
            </a:p>
          </p:txBody>
        </p:sp>
      </p:grpSp>
      <p:sp>
        <p:nvSpPr>
          <p:cNvPr id="65" name="Google Shape;65;p4"/>
          <p:cNvSpPr txBox="1">
            <a:spLocks noGrp="1"/>
          </p:cNvSpPr>
          <p:nvPr>
            <p:ph type="sldNum" idx="12"/>
          </p:nvPr>
        </p:nvSpPr>
        <p:spPr>
          <a:xfrm>
            <a:off x="8326797" y="4751140"/>
            <a:ext cx="548700" cy="393600"/>
          </a:xfrm>
          <a:prstGeom prst="rect">
            <a:avLst/>
          </a:prstGeom>
          <a:noFill/>
          <a:ln>
            <a:noFill/>
          </a:ln>
        </p:spPr>
        <p:txBody>
          <a:bodyPr spcFirstLastPara="1" wrap="square" lIns="0" tIns="0" rIns="0" bIns="0" anchor="ctr" anchorCtr="0">
            <a:normAutofit/>
          </a:bodyPr>
          <a:lstStyle>
            <a:lvl1pPr lvl="0" algn="r" rtl="0">
              <a:buNone/>
              <a:defRPr sz="700" b="1">
                <a:solidFill>
                  <a:srgbClr val="25316A"/>
                </a:solidFill>
                <a:latin typeface="Verdana"/>
                <a:ea typeface="Verdana"/>
                <a:cs typeface="Verdana"/>
                <a:sym typeface="Verdana"/>
              </a:defRPr>
            </a:lvl1pPr>
            <a:lvl2pPr lvl="1" algn="r" rtl="0">
              <a:buNone/>
              <a:defRPr sz="700" b="1">
                <a:solidFill>
                  <a:srgbClr val="25316A"/>
                </a:solidFill>
                <a:latin typeface="Verdana"/>
                <a:ea typeface="Verdana"/>
                <a:cs typeface="Verdana"/>
                <a:sym typeface="Verdana"/>
              </a:defRPr>
            </a:lvl2pPr>
            <a:lvl3pPr lvl="2" algn="r" rtl="0">
              <a:buNone/>
              <a:defRPr sz="700" b="1">
                <a:solidFill>
                  <a:srgbClr val="25316A"/>
                </a:solidFill>
                <a:latin typeface="Verdana"/>
                <a:ea typeface="Verdana"/>
                <a:cs typeface="Verdana"/>
                <a:sym typeface="Verdana"/>
              </a:defRPr>
            </a:lvl3pPr>
            <a:lvl4pPr lvl="3" algn="r" rtl="0">
              <a:buNone/>
              <a:defRPr sz="700" b="1">
                <a:solidFill>
                  <a:srgbClr val="25316A"/>
                </a:solidFill>
                <a:latin typeface="Verdana"/>
                <a:ea typeface="Verdana"/>
                <a:cs typeface="Verdana"/>
                <a:sym typeface="Verdana"/>
              </a:defRPr>
            </a:lvl4pPr>
            <a:lvl5pPr lvl="4" algn="r" rtl="0">
              <a:buNone/>
              <a:defRPr sz="700" b="1">
                <a:solidFill>
                  <a:srgbClr val="25316A"/>
                </a:solidFill>
                <a:latin typeface="Verdana"/>
                <a:ea typeface="Verdana"/>
                <a:cs typeface="Verdana"/>
                <a:sym typeface="Verdana"/>
              </a:defRPr>
            </a:lvl5pPr>
            <a:lvl6pPr lvl="5" algn="r" rtl="0">
              <a:buNone/>
              <a:defRPr sz="700" b="1">
                <a:solidFill>
                  <a:srgbClr val="25316A"/>
                </a:solidFill>
                <a:latin typeface="Verdana"/>
                <a:ea typeface="Verdana"/>
                <a:cs typeface="Verdana"/>
                <a:sym typeface="Verdana"/>
              </a:defRPr>
            </a:lvl6pPr>
            <a:lvl7pPr lvl="6" algn="r" rtl="0">
              <a:buNone/>
              <a:defRPr sz="700" b="1">
                <a:solidFill>
                  <a:srgbClr val="25316A"/>
                </a:solidFill>
                <a:latin typeface="Verdana"/>
                <a:ea typeface="Verdana"/>
                <a:cs typeface="Verdana"/>
                <a:sym typeface="Verdana"/>
              </a:defRPr>
            </a:lvl7pPr>
            <a:lvl8pPr lvl="7" algn="r" rtl="0">
              <a:buNone/>
              <a:defRPr sz="700" b="1">
                <a:solidFill>
                  <a:srgbClr val="25316A"/>
                </a:solidFill>
                <a:latin typeface="Verdana"/>
                <a:ea typeface="Verdana"/>
                <a:cs typeface="Verdana"/>
                <a:sym typeface="Verdana"/>
              </a:defRPr>
            </a:lvl8pPr>
            <a:lvl9pPr lvl="8" algn="r" rtl="0">
              <a:buNone/>
              <a:defRPr sz="700" b="1">
                <a:solidFill>
                  <a:srgbClr val="25316A"/>
                </a:solidFill>
                <a:latin typeface="Verdana"/>
                <a:ea typeface="Verdana"/>
                <a:cs typeface="Verdana"/>
                <a:sym typeface="Verdana"/>
              </a:defRPr>
            </a:lvl9pPr>
          </a:lstStyle>
          <a:p>
            <a:pPr marL="0" lvl="0" indent="0" algn="r" rtl="0">
              <a:spcBef>
                <a:spcPts val="0"/>
              </a:spcBef>
              <a:spcAft>
                <a:spcPts val="0"/>
              </a:spcAft>
              <a:buNone/>
            </a:pPr>
            <a:fld id="{00000000-1234-1234-1234-123412341234}" type="slidenum">
              <a:rPr lang="en-GB"/>
              <a:t>‹#›</a:t>
            </a:fld>
            <a:endParaRPr/>
          </a:p>
        </p:txBody>
      </p:sp>
      <p:grpSp>
        <p:nvGrpSpPr>
          <p:cNvPr id="66" name="Google Shape;66;p4"/>
          <p:cNvGrpSpPr/>
          <p:nvPr/>
        </p:nvGrpSpPr>
        <p:grpSpPr>
          <a:xfrm>
            <a:off x="0" y="4847150"/>
            <a:ext cx="3410100" cy="201600"/>
            <a:chOff x="0" y="4847150"/>
            <a:chExt cx="3410100" cy="201600"/>
          </a:xfrm>
        </p:grpSpPr>
        <p:grpSp>
          <p:nvGrpSpPr>
            <p:cNvPr id="67" name="Google Shape;67;p4"/>
            <p:cNvGrpSpPr/>
            <p:nvPr/>
          </p:nvGrpSpPr>
          <p:grpSpPr>
            <a:xfrm>
              <a:off x="0" y="4847150"/>
              <a:ext cx="3410100" cy="201600"/>
              <a:chOff x="0" y="4847150"/>
              <a:chExt cx="3410100" cy="201600"/>
            </a:xfrm>
          </p:grpSpPr>
          <p:sp>
            <p:nvSpPr>
              <p:cNvPr id="68" name="Google Shape;68;p4"/>
              <p:cNvSpPr/>
              <p:nvPr/>
            </p:nvSpPr>
            <p:spPr>
              <a:xfrm>
                <a:off x="157200" y="4847150"/>
                <a:ext cx="3252900" cy="201600"/>
              </a:xfrm>
              <a:prstGeom prst="rect">
                <a:avLst/>
              </a:prstGeom>
              <a:solidFill>
                <a:srgbClr val="151F47"/>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Verdana"/>
                  <a:ea typeface="Verdana"/>
                  <a:cs typeface="Verdana"/>
                  <a:sym typeface="Verdana"/>
                </a:endParaRPr>
              </a:p>
            </p:txBody>
          </p:sp>
          <p:sp>
            <p:nvSpPr>
              <p:cNvPr id="69" name="Google Shape;69;p4"/>
              <p:cNvSpPr/>
              <p:nvPr/>
            </p:nvSpPr>
            <p:spPr>
              <a:xfrm>
                <a:off x="0" y="4847150"/>
                <a:ext cx="157200" cy="201600"/>
              </a:xfrm>
              <a:prstGeom prst="rect">
                <a:avLst/>
              </a:prstGeom>
              <a:solidFill>
                <a:srgbClr val="F2673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Verdana"/>
                  <a:ea typeface="Verdana"/>
                  <a:cs typeface="Verdana"/>
                  <a:sym typeface="Verdana"/>
                </a:endParaRPr>
              </a:p>
            </p:txBody>
          </p:sp>
        </p:grpSp>
        <p:sp>
          <p:nvSpPr>
            <p:cNvPr id="70" name="Google Shape;70;p4"/>
            <p:cNvSpPr txBox="1"/>
            <p:nvPr/>
          </p:nvSpPr>
          <p:spPr>
            <a:xfrm>
              <a:off x="332400" y="4880825"/>
              <a:ext cx="2991900" cy="1533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chemeClr val="dk1"/>
                </a:buClr>
                <a:buSzPts val="1100"/>
                <a:buFont typeface="Arial"/>
                <a:buNone/>
              </a:pPr>
              <a:r>
                <a:rPr lang="en-GB" sz="800" b="1">
                  <a:solidFill>
                    <a:schemeClr val="lt1"/>
                  </a:solidFill>
                  <a:latin typeface="Verdana"/>
                  <a:ea typeface="Verdana"/>
                  <a:cs typeface="Verdana"/>
                  <a:sym typeface="Verdana"/>
                </a:rPr>
                <a:t>Riccardo Stagni | IMD Romania | </a:t>
              </a:r>
              <a:r>
                <a:rPr lang="en-GB" sz="800">
                  <a:solidFill>
                    <a:schemeClr val="lt1"/>
                  </a:solidFill>
                  <a:latin typeface="Verdana"/>
                  <a:ea typeface="Verdana"/>
                  <a:cs typeface="Verdana"/>
                  <a:sym typeface="Verdana"/>
                </a:rPr>
                <a:t>1 October 2024</a:t>
              </a:r>
              <a:endParaRPr sz="800" b="1">
                <a:solidFill>
                  <a:schemeClr val="lt1"/>
                </a:solidFill>
                <a:latin typeface="Verdana"/>
                <a:ea typeface="Verdana"/>
                <a:cs typeface="Verdana"/>
                <a:sym typeface="Verdana"/>
              </a:endParaRPr>
            </a:p>
            <a:p>
              <a:pPr marL="0" lvl="0" indent="0" algn="l" rtl="0">
                <a:spcBef>
                  <a:spcPts val="0"/>
                </a:spcBef>
                <a:spcAft>
                  <a:spcPts val="0"/>
                </a:spcAft>
                <a:buClr>
                  <a:schemeClr val="dk1"/>
                </a:buClr>
                <a:buSzPts val="1100"/>
                <a:buFont typeface="Arial"/>
                <a:buNone/>
              </a:pPr>
              <a:endParaRPr sz="800" b="1">
                <a:solidFill>
                  <a:schemeClr val="lt1"/>
                </a:solidFill>
                <a:latin typeface="Verdana"/>
                <a:ea typeface="Verdana"/>
                <a:cs typeface="Verdana"/>
                <a:sym typeface="Verdana"/>
              </a:endParaRPr>
            </a:p>
            <a:p>
              <a:pPr marL="0" lvl="0" indent="0" algn="l" rtl="0">
                <a:spcBef>
                  <a:spcPts val="0"/>
                </a:spcBef>
                <a:spcAft>
                  <a:spcPts val="0"/>
                </a:spcAft>
                <a:buNone/>
              </a:pPr>
              <a:endParaRPr sz="800" b="1">
                <a:solidFill>
                  <a:schemeClr val="lt1"/>
                </a:solidFill>
                <a:latin typeface="Verdana"/>
                <a:ea typeface="Verdana"/>
                <a:cs typeface="Verdana"/>
                <a:sym typeface="Verdana"/>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3 Column text + photos">
  <p:cSld name="TITLE_2_1">
    <p:bg>
      <p:bgPr>
        <a:solidFill>
          <a:schemeClr val="lt2"/>
        </a:solidFill>
        <a:effectLst/>
      </p:bgPr>
    </p:bg>
    <p:spTree>
      <p:nvGrpSpPr>
        <p:cNvPr id="1" name="Shape 71"/>
        <p:cNvGrpSpPr/>
        <p:nvPr/>
      </p:nvGrpSpPr>
      <p:grpSpPr>
        <a:xfrm>
          <a:off x="0" y="0"/>
          <a:ext cx="0" cy="0"/>
          <a:chOff x="0" y="0"/>
          <a:chExt cx="0" cy="0"/>
        </a:xfrm>
      </p:grpSpPr>
      <p:sp>
        <p:nvSpPr>
          <p:cNvPr id="72" name="Google Shape;72;p5"/>
          <p:cNvSpPr/>
          <p:nvPr/>
        </p:nvSpPr>
        <p:spPr>
          <a:xfrm>
            <a:off x="7825" y="0"/>
            <a:ext cx="9144000" cy="7200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73" name="Google Shape;73;p5"/>
          <p:cNvPicPr preferRelativeResize="0"/>
          <p:nvPr/>
        </p:nvPicPr>
        <p:blipFill>
          <a:blip r:embed="rId2">
            <a:alphaModFix/>
          </a:blip>
          <a:stretch>
            <a:fillRect/>
          </a:stretch>
        </p:blipFill>
        <p:spPr>
          <a:xfrm>
            <a:off x="8447938" y="146638"/>
            <a:ext cx="426720" cy="426720"/>
          </a:xfrm>
          <a:prstGeom prst="rect">
            <a:avLst/>
          </a:prstGeom>
          <a:noFill/>
          <a:ln>
            <a:noFill/>
          </a:ln>
        </p:spPr>
      </p:pic>
      <p:sp>
        <p:nvSpPr>
          <p:cNvPr id="74" name="Google Shape;74;p5"/>
          <p:cNvSpPr txBox="1">
            <a:spLocks noGrp="1"/>
          </p:cNvSpPr>
          <p:nvPr>
            <p:ph type="title"/>
          </p:nvPr>
        </p:nvSpPr>
        <p:spPr>
          <a:xfrm>
            <a:off x="311700" y="219600"/>
            <a:ext cx="7703700" cy="280800"/>
          </a:xfrm>
          <a:prstGeom prst="rect">
            <a:avLst/>
          </a:prstGeom>
          <a:noFill/>
          <a:ln>
            <a:noFill/>
          </a:ln>
        </p:spPr>
        <p:txBody>
          <a:bodyPr spcFirstLastPara="1" wrap="square" lIns="0" tIns="0" rIns="0" bIns="0" anchor="t" anchorCtr="0">
            <a:spAutoFit/>
          </a:bodyPr>
          <a:lstStyle>
            <a:lvl1pPr lvl="0" rtl="0">
              <a:spcBef>
                <a:spcPts val="0"/>
              </a:spcBef>
              <a:spcAft>
                <a:spcPts val="0"/>
              </a:spcAft>
              <a:buClr>
                <a:srgbClr val="25316A"/>
              </a:buClr>
              <a:buSzPts val="1800"/>
              <a:buFont typeface="Verdana"/>
              <a:buNone/>
              <a:defRPr sz="1800" b="1">
                <a:solidFill>
                  <a:srgbClr val="25316A"/>
                </a:solidFill>
                <a:latin typeface="Verdana"/>
                <a:ea typeface="Verdana"/>
                <a:cs typeface="Verdana"/>
                <a:sym typeface="Verdana"/>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a:endParaRPr/>
          </a:p>
        </p:txBody>
      </p:sp>
      <p:sp>
        <p:nvSpPr>
          <p:cNvPr id="75" name="Google Shape;75;p5"/>
          <p:cNvSpPr txBox="1">
            <a:spLocks noGrp="1"/>
          </p:cNvSpPr>
          <p:nvPr>
            <p:ph type="subTitle" idx="1"/>
          </p:nvPr>
        </p:nvSpPr>
        <p:spPr>
          <a:xfrm>
            <a:off x="311700" y="2809875"/>
            <a:ext cx="2568300" cy="219600"/>
          </a:xfrm>
          <a:prstGeom prst="rect">
            <a:avLst/>
          </a:prstGeom>
        </p:spPr>
        <p:txBody>
          <a:bodyPr spcFirstLastPara="1" wrap="square" lIns="0" tIns="0" rIns="0" bIns="0" anchor="t" anchorCtr="0">
            <a:normAutofit/>
          </a:bodyPr>
          <a:lstStyle>
            <a:lvl1pPr lvl="0" rtl="0">
              <a:spcBef>
                <a:spcPts val="0"/>
              </a:spcBef>
              <a:spcAft>
                <a:spcPts val="0"/>
              </a:spcAft>
              <a:buClr>
                <a:srgbClr val="F26738"/>
              </a:buClr>
              <a:buSzPts val="1100"/>
              <a:buNone/>
              <a:defRPr sz="1100">
                <a:solidFill>
                  <a:srgbClr val="F26738"/>
                </a:solidFill>
              </a:defRPr>
            </a:lvl1pPr>
            <a:lvl2pPr lvl="1" rtl="0">
              <a:spcBef>
                <a:spcPts val="0"/>
              </a:spcBef>
              <a:spcAft>
                <a:spcPts val="0"/>
              </a:spcAft>
              <a:buSzPts val="1600"/>
              <a:buNone/>
              <a:defRPr/>
            </a:lvl2pPr>
            <a:lvl3pPr lvl="2" rtl="0">
              <a:spcBef>
                <a:spcPts val="0"/>
              </a:spcBef>
              <a:spcAft>
                <a:spcPts val="0"/>
              </a:spcAft>
              <a:buSzPts val="1600"/>
              <a:buNone/>
              <a:defRPr sz="1600"/>
            </a:lvl3pPr>
            <a:lvl4pPr lvl="3" rtl="0">
              <a:spcBef>
                <a:spcPts val="0"/>
              </a:spcBef>
              <a:spcAft>
                <a:spcPts val="0"/>
              </a:spcAft>
              <a:buSzPts val="1600"/>
              <a:buNone/>
              <a:defRPr sz="1600"/>
            </a:lvl4pPr>
            <a:lvl5pPr lvl="4" rtl="0">
              <a:spcBef>
                <a:spcPts val="0"/>
              </a:spcBef>
              <a:spcAft>
                <a:spcPts val="0"/>
              </a:spcAft>
              <a:buSzPts val="1600"/>
              <a:buNone/>
              <a:defRPr sz="1600"/>
            </a:lvl5pPr>
            <a:lvl6pPr lvl="5" rtl="0">
              <a:spcBef>
                <a:spcPts val="0"/>
              </a:spcBef>
              <a:spcAft>
                <a:spcPts val="0"/>
              </a:spcAft>
              <a:buSzPts val="1600"/>
              <a:buNone/>
              <a:defRPr sz="1600"/>
            </a:lvl6pPr>
            <a:lvl7pPr lvl="6" rtl="0">
              <a:spcBef>
                <a:spcPts val="0"/>
              </a:spcBef>
              <a:spcAft>
                <a:spcPts val="0"/>
              </a:spcAft>
              <a:buSzPts val="1600"/>
              <a:buNone/>
              <a:defRPr sz="1600"/>
            </a:lvl7pPr>
            <a:lvl8pPr lvl="7" rtl="0">
              <a:spcBef>
                <a:spcPts val="0"/>
              </a:spcBef>
              <a:spcAft>
                <a:spcPts val="0"/>
              </a:spcAft>
              <a:buSzPts val="1600"/>
              <a:buNone/>
              <a:defRPr sz="1600"/>
            </a:lvl8pPr>
            <a:lvl9pPr lvl="8" rtl="0">
              <a:spcBef>
                <a:spcPts val="0"/>
              </a:spcBef>
              <a:spcAft>
                <a:spcPts val="0"/>
              </a:spcAft>
              <a:buSzPts val="1600"/>
              <a:buNone/>
              <a:defRPr sz="1600"/>
            </a:lvl9pPr>
          </a:lstStyle>
          <a:p>
            <a:endParaRPr/>
          </a:p>
        </p:txBody>
      </p:sp>
      <p:sp>
        <p:nvSpPr>
          <p:cNvPr id="76" name="Google Shape;76;p5"/>
          <p:cNvSpPr txBox="1">
            <a:spLocks noGrp="1"/>
          </p:cNvSpPr>
          <p:nvPr>
            <p:ph type="body" idx="2"/>
          </p:nvPr>
        </p:nvSpPr>
        <p:spPr>
          <a:xfrm>
            <a:off x="311700" y="3143775"/>
            <a:ext cx="2568300" cy="1428300"/>
          </a:xfrm>
          <a:prstGeom prst="rect">
            <a:avLst/>
          </a:prstGeom>
        </p:spPr>
        <p:txBody>
          <a:bodyPr spcFirstLastPara="1" wrap="square" lIns="0" tIns="0" rIns="0" bIns="0" anchor="t" anchorCtr="0">
            <a:normAutofit/>
          </a:bodyPr>
          <a:lstStyle>
            <a:lvl1pPr marL="457200" lvl="0" indent="-298450" rtl="0">
              <a:lnSpc>
                <a:spcPct val="100000"/>
              </a:lnSpc>
              <a:spcBef>
                <a:spcPts val="0"/>
              </a:spcBef>
              <a:spcAft>
                <a:spcPts val="0"/>
              </a:spcAft>
              <a:buSzPts val="1100"/>
              <a:buChar char="●"/>
              <a:defRPr sz="1100" b="0"/>
            </a:lvl1pPr>
            <a:lvl2pPr marL="914400" lvl="1" indent="-298450" rtl="0">
              <a:lnSpc>
                <a:spcPct val="100000"/>
              </a:lnSpc>
              <a:spcBef>
                <a:spcPts val="0"/>
              </a:spcBef>
              <a:spcAft>
                <a:spcPts val="0"/>
              </a:spcAft>
              <a:buSzPts val="1100"/>
              <a:buChar char="○"/>
              <a:defRPr sz="1100" b="0"/>
            </a:lvl2pPr>
            <a:lvl3pPr marL="1371600" lvl="2" indent="-298450" rtl="0">
              <a:lnSpc>
                <a:spcPct val="100000"/>
              </a:lnSpc>
              <a:spcBef>
                <a:spcPts val="0"/>
              </a:spcBef>
              <a:spcAft>
                <a:spcPts val="0"/>
              </a:spcAft>
              <a:buSzPts val="1100"/>
              <a:buChar char="■"/>
              <a:defRPr sz="1100"/>
            </a:lvl3pPr>
            <a:lvl4pPr marL="1828800" lvl="3" indent="-298450" rtl="0">
              <a:lnSpc>
                <a:spcPct val="100000"/>
              </a:lnSpc>
              <a:spcBef>
                <a:spcPts val="0"/>
              </a:spcBef>
              <a:spcAft>
                <a:spcPts val="0"/>
              </a:spcAft>
              <a:buSzPts val="1100"/>
              <a:buChar char="●"/>
              <a:defRPr sz="1100"/>
            </a:lvl4pPr>
            <a:lvl5pPr marL="2286000" lvl="4" indent="-298450" rtl="0">
              <a:lnSpc>
                <a:spcPct val="100000"/>
              </a:lnSpc>
              <a:spcBef>
                <a:spcPts val="0"/>
              </a:spcBef>
              <a:spcAft>
                <a:spcPts val="0"/>
              </a:spcAft>
              <a:buSzPts val="1100"/>
              <a:buChar char="○"/>
              <a:defRPr sz="1100"/>
            </a:lvl5pPr>
            <a:lvl6pPr marL="2743200" lvl="5" indent="-298450" rtl="0">
              <a:lnSpc>
                <a:spcPct val="100000"/>
              </a:lnSpc>
              <a:spcBef>
                <a:spcPts val="0"/>
              </a:spcBef>
              <a:spcAft>
                <a:spcPts val="0"/>
              </a:spcAft>
              <a:buSzPts val="1100"/>
              <a:buChar char="■"/>
              <a:defRPr sz="1100"/>
            </a:lvl6pPr>
            <a:lvl7pPr marL="3200400" lvl="6" indent="-298450" rtl="0">
              <a:lnSpc>
                <a:spcPct val="100000"/>
              </a:lnSpc>
              <a:spcBef>
                <a:spcPts val="0"/>
              </a:spcBef>
              <a:spcAft>
                <a:spcPts val="0"/>
              </a:spcAft>
              <a:buSzPts val="1100"/>
              <a:buChar char="●"/>
              <a:defRPr sz="1100"/>
            </a:lvl7pPr>
            <a:lvl8pPr marL="3657600" lvl="7" indent="-298450" rtl="0">
              <a:lnSpc>
                <a:spcPct val="100000"/>
              </a:lnSpc>
              <a:spcBef>
                <a:spcPts val="0"/>
              </a:spcBef>
              <a:spcAft>
                <a:spcPts val="0"/>
              </a:spcAft>
              <a:buSzPts val="1100"/>
              <a:buChar char="○"/>
              <a:defRPr sz="1100"/>
            </a:lvl8pPr>
            <a:lvl9pPr marL="4114800" lvl="8" indent="-298450" rtl="0">
              <a:lnSpc>
                <a:spcPct val="100000"/>
              </a:lnSpc>
              <a:spcBef>
                <a:spcPts val="0"/>
              </a:spcBef>
              <a:spcAft>
                <a:spcPts val="0"/>
              </a:spcAft>
              <a:buSzPts val="1100"/>
              <a:buChar char="■"/>
              <a:defRPr sz="1100"/>
            </a:lvl9pPr>
          </a:lstStyle>
          <a:p>
            <a:endParaRPr/>
          </a:p>
        </p:txBody>
      </p:sp>
      <p:sp>
        <p:nvSpPr>
          <p:cNvPr id="77" name="Google Shape;77;p5"/>
          <p:cNvSpPr txBox="1">
            <a:spLocks noGrp="1"/>
          </p:cNvSpPr>
          <p:nvPr>
            <p:ph type="subTitle" idx="3"/>
          </p:nvPr>
        </p:nvSpPr>
        <p:spPr>
          <a:xfrm>
            <a:off x="3301888" y="2809875"/>
            <a:ext cx="2568300" cy="219600"/>
          </a:xfrm>
          <a:prstGeom prst="rect">
            <a:avLst/>
          </a:prstGeom>
        </p:spPr>
        <p:txBody>
          <a:bodyPr spcFirstLastPara="1" wrap="square" lIns="0" tIns="0" rIns="0" bIns="0" anchor="t" anchorCtr="0">
            <a:normAutofit/>
          </a:bodyPr>
          <a:lstStyle>
            <a:lvl1pPr lvl="0" rtl="0">
              <a:spcBef>
                <a:spcPts val="0"/>
              </a:spcBef>
              <a:spcAft>
                <a:spcPts val="0"/>
              </a:spcAft>
              <a:buClr>
                <a:srgbClr val="F26738"/>
              </a:buClr>
              <a:buSzPts val="1100"/>
              <a:buNone/>
              <a:defRPr sz="1100">
                <a:solidFill>
                  <a:srgbClr val="F26738"/>
                </a:solidFill>
              </a:defRPr>
            </a:lvl1pPr>
            <a:lvl2pPr lvl="1" rtl="0">
              <a:spcBef>
                <a:spcPts val="0"/>
              </a:spcBef>
              <a:spcAft>
                <a:spcPts val="0"/>
              </a:spcAft>
              <a:buSzPts val="1600"/>
              <a:buNone/>
              <a:defRPr/>
            </a:lvl2pPr>
            <a:lvl3pPr lvl="2" rtl="0">
              <a:spcBef>
                <a:spcPts val="0"/>
              </a:spcBef>
              <a:spcAft>
                <a:spcPts val="0"/>
              </a:spcAft>
              <a:buSzPts val="1600"/>
              <a:buNone/>
              <a:defRPr sz="1600"/>
            </a:lvl3pPr>
            <a:lvl4pPr lvl="3" rtl="0">
              <a:spcBef>
                <a:spcPts val="0"/>
              </a:spcBef>
              <a:spcAft>
                <a:spcPts val="0"/>
              </a:spcAft>
              <a:buSzPts val="1600"/>
              <a:buNone/>
              <a:defRPr sz="1600"/>
            </a:lvl4pPr>
            <a:lvl5pPr lvl="4" rtl="0">
              <a:spcBef>
                <a:spcPts val="0"/>
              </a:spcBef>
              <a:spcAft>
                <a:spcPts val="0"/>
              </a:spcAft>
              <a:buSzPts val="1600"/>
              <a:buNone/>
              <a:defRPr sz="1600"/>
            </a:lvl5pPr>
            <a:lvl6pPr lvl="5" rtl="0">
              <a:spcBef>
                <a:spcPts val="0"/>
              </a:spcBef>
              <a:spcAft>
                <a:spcPts val="0"/>
              </a:spcAft>
              <a:buSzPts val="1600"/>
              <a:buNone/>
              <a:defRPr sz="1600"/>
            </a:lvl6pPr>
            <a:lvl7pPr lvl="6" rtl="0">
              <a:spcBef>
                <a:spcPts val="0"/>
              </a:spcBef>
              <a:spcAft>
                <a:spcPts val="0"/>
              </a:spcAft>
              <a:buSzPts val="1600"/>
              <a:buNone/>
              <a:defRPr sz="1600"/>
            </a:lvl7pPr>
            <a:lvl8pPr lvl="7" rtl="0">
              <a:spcBef>
                <a:spcPts val="0"/>
              </a:spcBef>
              <a:spcAft>
                <a:spcPts val="0"/>
              </a:spcAft>
              <a:buSzPts val="1600"/>
              <a:buNone/>
              <a:defRPr sz="1600"/>
            </a:lvl8pPr>
            <a:lvl9pPr lvl="8" rtl="0">
              <a:spcBef>
                <a:spcPts val="0"/>
              </a:spcBef>
              <a:spcAft>
                <a:spcPts val="0"/>
              </a:spcAft>
              <a:buSzPts val="1600"/>
              <a:buNone/>
              <a:defRPr sz="1600"/>
            </a:lvl9pPr>
          </a:lstStyle>
          <a:p>
            <a:endParaRPr/>
          </a:p>
        </p:txBody>
      </p:sp>
      <p:sp>
        <p:nvSpPr>
          <p:cNvPr id="78" name="Google Shape;78;p5"/>
          <p:cNvSpPr txBox="1">
            <a:spLocks noGrp="1"/>
          </p:cNvSpPr>
          <p:nvPr>
            <p:ph type="body" idx="4"/>
          </p:nvPr>
        </p:nvSpPr>
        <p:spPr>
          <a:xfrm>
            <a:off x="3301900" y="3143775"/>
            <a:ext cx="2568300" cy="1428300"/>
          </a:xfrm>
          <a:prstGeom prst="rect">
            <a:avLst/>
          </a:prstGeom>
        </p:spPr>
        <p:txBody>
          <a:bodyPr spcFirstLastPara="1" wrap="square" lIns="0" tIns="0" rIns="0" bIns="0" anchor="t" anchorCtr="0">
            <a:normAutofit/>
          </a:bodyPr>
          <a:lstStyle>
            <a:lvl1pPr marL="457200" lvl="0" indent="-298450" rtl="0">
              <a:lnSpc>
                <a:spcPct val="100000"/>
              </a:lnSpc>
              <a:spcBef>
                <a:spcPts val="0"/>
              </a:spcBef>
              <a:spcAft>
                <a:spcPts val="0"/>
              </a:spcAft>
              <a:buSzPts val="1100"/>
              <a:buChar char="●"/>
              <a:defRPr sz="1100" b="0"/>
            </a:lvl1pPr>
            <a:lvl2pPr marL="914400" lvl="1" indent="-298450" rtl="0">
              <a:lnSpc>
                <a:spcPct val="100000"/>
              </a:lnSpc>
              <a:spcBef>
                <a:spcPts val="0"/>
              </a:spcBef>
              <a:spcAft>
                <a:spcPts val="0"/>
              </a:spcAft>
              <a:buSzPts val="1100"/>
              <a:buChar char="○"/>
              <a:defRPr sz="1100" b="0"/>
            </a:lvl2pPr>
            <a:lvl3pPr marL="1371600" lvl="2" indent="-298450" rtl="0">
              <a:lnSpc>
                <a:spcPct val="100000"/>
              </a:lnSpc>
              <a:spcBef>
                <a:spcPts val="0"/>
              </a:spcBef>
              <a:spcAft>
                <a:spcPts val="0"/>
              </a:spcAft>
              <a:buSzPts val="1100"/>
              <a:buChar char="■"/>
              <a:defRPr sz="1100"/>
            </a:lvl3pPr>
            <a:lvl4pPr marL="1828800" lvl="3" indent="-298450" rtl="0">
              <a:lnSpc>
                <a:spcPct val="100000"/>
              </a:lnSpc>
              <a:spcBef>
                <a:spcPts val="0"/>
              </a:spcBef>
              <a:spcAft>
                <a:spcPts val="0"/>
              </a:spcAft>
              <a:buSzPts val="1100"/>
              <a:buChar char="●"/>
              <a:defRPr sz="1100"/>
            </a:lvl4pPr>
            <a:lvl5pPr marL="2286000" lvl="4" indent="-298450" rtl="0">
              <a:lnSpc>
                <a:spcPct val="100000"/>
              </a:lnSpc>
              <a:spcBef>
                <a:spcPts val="0"/>
              </a:spcBef>
              <a:spcAft>
                <a:spcPts val="0"/>
              </a:spcAft>
              <a:buSzPts val="1100"/>
              <a:buChar char="○"/>
              <a:defRPr sz="1100"/>
            </a:lvl5pPr>
            <a:lvl6pPr marL="2743200" lvl="5" indent="-298450" rtl="0">
              <a:lnSpc>
                <a:spcPct val="100000"/>
              </a:lnSpc>
              <a:spcBef>
                <a:spcPts val="0"/>
              </a:spcBef>
              <a:spcAft>
                <a:spcPts val="0"/>
              </a:spcAft>
              <a:buSzPts val="1100"/>
              <a:buChar char="■"/>
              <a:defRPr sz="1100"/>
            </a:lvl6pPr>
            <a:lvl7pPr marL="3200400" lvl="6" indent="-298450" rtl="0">
              <a:lnSpc>
                <a:spcPct val="100000"/>
              </a:lnSpc>
              <a:spcBef>
                <a:spcPts val="0"/>
              </a:spcBef>
              <a:spcAft>
                <a:spcPts val="0"/>
              </a:spcAft>
              <a:buSzPts val="1100"/>
              <a:buChar char="●"/>
              <a:defRPr sz="1100"/>
            </a:lvl7pPr>
            <a:lvl8pPr marL="3657600" lvl="7" indent="-298450" rtl="0">
              <a:lnSpc>
                <a:spcPct val="100000"/>
              </a:lnSpc>
              <a:spcBef>
                <a:spcPts val="0"/>
              </a:spcBef>
              <a:spcAft>
                <a:spcPts val="0"/>
              </a:spcAft>
              <a:buSzPts val="1100"/>
              <a:buChar char="○"/>
              <a:defRPr sz="1100"/>
            </a:lvl8pPr>
            <a:lvl9pPr marL="4114800" lvl="8" indent="-298450" rtl="0">
              <a:lnSpc>
                <a:spcPct val="100000"/>
              </a:lnSpc>
              <a:spcBef>
                <a:spcPts val="0"/>
              </a:spcBef>
              <a:spcAft>
                <a:spcPts val="0"/>
              </a:spcAft>
              <a:buSzPts val="1100"/>
              <a:buChar char="■"/>
              <a:defRPr sz="1100"/>
            </a:lvl9pPr>
          </a:lstStyle>
          <a:p>
            <a:endParaRPr/>
          </a:p>
        </p:txBody>
      </p:sp>
      <p:sp>
        <p:nvSpPr>
          <p:cNvPr id="79" name="Google Shape;79;p5"/>
          <p:cNvSpPr txBox="1">
            <a:spLocks noGrp="1"/>
          </p:cNvSpPr>
          <p:nvPr>
            <p:ph type="subTitle" idx="5"/>
          </p:nvPr>
        </p:nvSpPr>
        <p:spPr>
          <a:xfrm>
            <a:off x="6292075" y="2809875"/>
            <a:ext cx="2568300" cy="219600"/>
          </a:xfrm>
          <a:prstGeom prst="rect">
            <a:avLst/>
          </a:prstGeom>
        </p:spPr>
        <p:txBody>
          <a:bodyPr spcFirstLastPara="1" wrap="square" lIns="0" tIns="0" rIns="0" bIns="0" anchor="t" anchorCtr="0">
            <a:normAutofit/>
          </a:bodyPr>
          <a:lstStyle>
            <a:lvl1pPr lvl="0" rtl="0">
              <a:spcBef>
                <a:spcPts val="0"/>
              </a:spcBef>
              <a:spcAft>
                <a:spcPts val="0"/>
              </a:spcAft>
              <a:buClr>
                <a:srgbClr val="F26738"/>
              </a:buClr>
              <a:buSzPts val="1100"/>
              <a:buNone/>
              <a:defRPr sz="1100">
                <a:solidFill>
                  <a:srgbClr val="F26738"/>
                </a:solidFill>
              </a:defRPr>
            </a:lvl1pPr>
            <a:lvl2pPr lvl="1" rtl="0">
              <a:spcBef>
                <a:spcPts val="0"/>
              </a:spcBef>
              <a:spcAft>
                <a:spcPts val="0"/>
              </a:spcAft>
              <a:buSzPts val="1600"/>
              <a:buNone/>
              <a:defRPr/>
            </a:lvl2pPr>
            <a:lvl3pPr lvl="2" rtl="0">
              <a:spcBef>
                <a:spcPts val="0"/>
              </a:spcBef>
              <a:spcAft>
                <a:spcPts val="0"/>
              </a:spcAft>
              <a:buSzPts val="1600"/>
              <a:buNone/>
              <a:defRPr sz="1600"/>
            </a:lvl3pPr>
            <a:lvl4pPr lvl="3" rtl="0">
              <a:spcBef>
                <a:spcPts val="0"/>
              </a:spcBef>
              <a:spcAft>
                <a:spcPts val="0"/>
              </a:spcAft>
              <a:buSzPts val="1600"/>
              <a:buNone/>
              <a:defRPr sz="1600"/>
            </a:lvl4pPr>
            <a:lvl5pPr lvl="4" rtl="0">
              <a:spcBef>
                <a:spcPts val="0"/>
              </a:spcBef>
              <a:spcAft>
                <a:spcPts val="0"/>
              </a:spcAft>
              <a:buSzPts val="1600"/>
              <a:buNone/>
              <a:defRPr sz="1600"/>
            </a:lvl5pPr>
            <a:lvl6pPr lvl="5" rtl="0">
              <a:spcBef>
                <a:spcPts val="0"/>
              </a:spcBef>
              <a:spcAft>
                <a:spcPts val="0"/>
              </a:spcAft>
              <a:buSzPts val="1600"/>
              <a:buNone/>
              <a:defRPr sz="1600"/>
            </a:lvl6pPr>
            <a:lvl7pPr lvl="6" rtl="0">
              <a:spcBef>
                <a:spcPts val="0"/>
              </a:spcBef>
              <a:spcAft>
                <a:spcPts val="0"/>
              </a:spcAft>
              <a:buSzPts val="1600"/>
              <a:buNone/>
              <a:defRPr sz="1600"/>
            </a:lvl7pPr>
            <a:lvl8pPr lvl="7" rtl="0">
              <a:spcBef>
                <a:spcPts val="0"/>
              </a:spcBef>
              <a:spcAft>
                <a:spcPts val="0"/>
              </a:spcAft>
              <a:buSzPts val="1600"/>
              <a:buNone/>
              <a:defRPr sz="1600"/>
            </a:lvl8pPr>
            <a:lvl9pPr lvl="8" rtl="0">
              <a:spcBef>
                <a:spcPts val="0"/>
              </a:spcBef>
              <a:spcAft>
                <a:spcPts val="0"/>
              </a:spcAft>
              <a:buSzPts val="1600"/>
              <a:buNone/>
              <a:defRPr sz="1600"/>
            </a:lvl9pPr>
          </a:lstStyle>
          <a:p>
            <a:endParaRPr/>
          </a:p>
        </p:txBody>
      </p:sp>
      <p:sp>
        <p:nvSpPr>
          <p:cNvPr id="80" name="Google Shape;80;p5"/>
          <p:cNvSpPr txBox="1">
            <a:spLocks noGrp="1"/>
          </p:cNvSpPr>
          <p:nvPr>
            <p:ph type="body" idx="6"/>
          </p:nvPr>
        </p:nvSpPr>
        <p:spPr>
          <a:xfrm>
            <a:off x="6292100" y="3143775"/>
            <a:ext cx="2568300" cy="1428300"/>
          </a:xfrm>
          <a:prstGeom prst="rect">
            <a:avLst/>
          </a:prstGeom>
        </p:spPr>
        <p:txBody>
          <a:bodyPr spcFirstLastPara="1" wrap="square" lIns="0" tIns="0" rIns="0" bIns="0" anchor="t" anchorCtr="0">
            <a:normAutofit/>
          </a:bodyPr>
          <a:lstStyle>
            <a:lvl1pPr marL="457200" lvl="0" indent="-298450" rtl="0">
              <a:lnSpc>
                <a:spcPct val="100000"/>
              </a:lnSpc>
              <a:spcBef>
                <a:spcPts val="0"/>
              </a:spcBef>
              <a:spcAft>
                <a:spcPts val="0"/>
              </a:spcAft>
              <a:buSzPts val="1100"/>
              <a:buChar char="●"/>
              <a:defRPr sz="1100" b="0"/>
            </a:lvl1pPr>
            <a:lvl2pPr marL="914400" lvl="1" indent="-298450" rtl="0">
              <a:lnSpc>
                <a:spcPct val="100000"/>
              </a:lnSpc>
              <a:spcBef>
                <a:spcPts val="0"/>
              </a:spcBef>
              <a:spcAft>
                <a:spcPts val="0"/>
              </a:spcAft>
              <a:buSzPts val="1100"/>
              <a:buChar char="○"/>
              <a:defRPr sz="1100" b="0"/>
            </a:lvl2pPr>
            <a:lvl3pPr marL="1371600" lvl="2" indent="-298450" rtl="0">
              <a:lnSpc>
                <a:spcPct val="100000"/>
              </a:lnSpc>
              <a:spcBef>
                <a:spcPts val="0"/>
              </a:spcBef>
              <a:spcAft>
                <a:spcPts val="0"/>
              </a:spcAft>
              <a:buSzPts val="1100"/>
              <a:buChar char="■"/>
              <a:defRPr sz="1100"/>
            </a:lvl3pPr>
            <a:lvl4pPr marL="1828800" lvl="3" indent="-298450" rtl="0">
              <a:lnSpc>
                <a:spcPct val="100000"/>
              </a:lnSpc>
              <a:spcBef>
                <a:spcPts val="0"/>
              </a:spcBef>
              <a:spcAft>
                <a:spcPts val="0"/>
              </a:spcAft>
              <a:buSzPts val="1100"/>
              <a:buChar char="●"/>
              <a:defRPr sz="1100"/>
            </a:lvl4pPr>
            <a:lvl5pPr marL="2286000" lvl="4" indent="-298450" rtl="0">
              <a:lnSpc>
                <a:spcPct val="100000"/>
              </a:lnSpc>
              <a:spcBef>
                <a:spcPts val="0"/>
              </a:spcBef>
              <a:spcAft>
                <a:spcPts val="0"/>
              </a:spcAft>
              <a:buSzPts val="1100"/>
              <a:buChar char="○"/>
              <a:defRPr sz="1100"/>
            </a:lvl5pPr>
            <a:lvl6pPr marL="2743200" lvl="5" indent="-298450" rtl="0">
              <a:lnSpc>
                <a:spcPct val="100000"/>
              </a:lnSpc>
              <a:spcBef>
                <a:spcPts val="0"/>
              </a:spcBef>
              <a:spcAft>
                <a:spcPts val="0"/>
              </a:spcAft>
              <a:buSzPts val="1100"/>
              <a:buChar char="■"/>
              <a:defRPr sz="1100"/>
            </a:lvl6pPr>
            <a:lvl7pPr marL="3200400" lvl="6" indent="-298450" rtl="0">
              <a:lnSpc>
                <a:spcPct val="100000"/>
              </a:lnSpc>
              <a:spcBef>
                <a:spcPts val="0"/>
              </a:spcBef>
              <a:spcAft>
                <a:spcPts val="0"/>
              </a:spcAft>
              <a:buSzPts val="1100"/>
              <a:buChar char="●"/>
              <a:defRPr sz="1100"/>
            </a:lvl7pPr>
            <a:lvl8pPr marL="3657600" lvl="7" indent="-298450" rtl="0">
              <a:lnSpc>
                <a:spcPct val="100000"/>
              </a:lnSpc>
              <a:spcBef>
                <a:spcPts val="0"/>
              </a:spcBef>
              <a:spcAft>
                <a:spcPts val="0"/>
              </a:spcAft>
              <a:buSzPts val="1100"/>
              <a:buChar char="○"/>
              <a:defRPr sz="1100"/>
            </a:lvl8pPr>
            <a:lvl9pPr marL="4114800" lvl="8" indent="-298450" rtl="0">
              <a:lnSpc>
                <a:spcPct val="100000"/>
              </a:lnSpc>
              <a:spcBef>
                <a:spcPts val="0"/>
              </a:spcBef>
              <a:spcAft>
                <a:spcPts val="0"/>
              </a:spcAft>
              <a:buSzPts val="1100"/>
              <a:buChar char="■"/>
              <a:defRPr sz="1100"/>
            </a:lvl9pPr>
          </a:lstStyle>
          <a:p>
            <a:endParaRPr/>
          </a:p>
        </p:txBody>
      </p:sp>
      <p:sp>
        <p:nvSpPr>
          <p:cNvPr id="81" name="Google Shape;81;p5"/>
          <p:cNvSpPr>
            <a:spLocks noGrp="1"/>
          </p:cNvSpPr>
          <p:nvPr>
            <p:ph type="pic" idx="7"/>
          </p:nvPr>
        </p:nvSpPr>
        <p:spPr>
          <a:xfrm>
            <a:off x="342900" y="972075"/>
            <a:ext cx="2537100" cy="1666500"/>
          </a:xfrm>
          <a:prstGeom prst="rect">
            <a:avLst/>
          </a:prstGeom>
          <a:noFill/>
          <a:ln>
            <a:noFill/>
          </a:ln>
        </p:spPr>
      </p:sp>
      <p:sp>
        <p:nvSpPr>
          <p:cNvPr id="82" name="Google Shape;82;p5"/>
          <p:cNvSpPr>
            <a:spLocks noGrp="1"/>
          </p:cNvSpPr>
          <p:nvPr>
            <p:ph type="pic" idx="8"/>
          </p:nvPr>
        </p:nvSpPr>
        <p:spPr>
          <a:xfrm>
            <a:off x="3303450" y="972075"/>
            <a:ext cx="2537100" cy="1666500"/>
          </a:xfrm>
          <a:prstGeom prst="rect">
            <a:avLst/>
          </a:prstGeom>
          <a:noFill/>
          <a:ln>
            <a:noFill/>
          </a:ln>
        </p:spPr>
      </p:sp>
      <p:sp>
        <p:nvSpPr>
          <p:cNvPr id="83" name="Google Shape;83;p5"/>
          <p:cNvSpPr>
            <a:spLocks noGrp="1"/>
          </p:cNvSpPr>
          <p:nvPr>
            <p:ph type="pic" idx="9"/>
          </p:nvPr>
        </p:nvSpPr>
        <p:spPr>
          <a:xfrm>
            <a:off x="6264000" y="972075"/>
            <a:ext cx="2537100" cy="1666500"/>
          </a:xfrm>
          <a:prstGeom prst="rect">
            <a:avLst/>
          </a:prstGeom>
          <a:noFill/>
          <a:ln>
            <a:noFill/>
          </a:ln>
        </p:spPr>
      </p:sp>
      <p:grpSp>
        <p:nvGrpSpPr>
          <p:cNvPr id="84" name="Google Shape;84;p5"/>
          <p:cNvGrpSpPr/>
          <p:nvPr/>
        </p:nvGrpSpPr>
        <p:grpSpPr>
          <a:xfrm>
            <a:off x="0" y="4847150"/>
            <a:ext cx="3410100" cy="201600"/>
            <a:chOff x="0" y="4847150"/>
            <a:chExt cx="3410100" cy="201600"/>
          </a:xfrm>
        </p:grpSpPr>
        <p:grpSp>
          <p:nvGrpSpPr>
            <p:cNvPr id="85" name="Google Shape;85;p5"/>
            <p:cNvGrpSpPr/>
            <p:nvPr/>
          </p:nvGrpSpPr>
          <p:grpSpPr>
            <a:xfrm>
              <a:off x="0" y="4847150"/>
              <a:ext cx="3410100" cy="201600"/>
              <a:chOff x="0" y="4847150"/>
              <a:chExt cx="3410100" cy="201600"/>
            </a:xfrm>
          </p:grpSpPr>
          <p:sp>
            <p:nvSpPr>
              <p:cNvPr id="86" name="Google Shape;86;p5"/>
              <p:cNvSpPr/>
              <p:nvPr/>
            </p:nvSpPr>
            <p:spPr>
              <a:xfrm>
                <a:off x="157200" y="4847150"/>
                <a:ext cx="3252900" cy="201600"/>
              </a:xfrm>
              <a:prstGeom prst="rect">
                <a:avLst/>
              </a:prstGeom>
              <a:solidFill>
                <a:srgbClr val="151F47"/>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Verdana"/>
                  <a:ea typeface="Verdana"/>
                  <a:cs typeface="Verdana"/>
                  <a:sym typeface="Verdana"/>
                </a:endParaRPr>
              </a:p>
            </p:txBody>
          </p:sp>
          <p:sp>
            <p:nvSpPr>
              <p:cNvPr id="87" name="Google Shape;87;p5"/>
              <p:cNvSpPr/>
              <p:nvPr/>
            </p:nvSpPr>
            <p:spPr>
              <a:xfrm>
                <a:off x="0" y="4847150"/>
                <a:ext cx="157200" cy="201600"/>
              </a:xfrm>
              <a:prstGeom prst="rect">
                <a:avLst/>
              </a:prstGeom>
              <a:solidFill>
                <a:srgbClr val="F2673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Verdana"/>
                  <a:ea typeface="Verdana"/>
                  <a:cs typeface="Verdana"/>
                  <a:sym typeface="Verdana"/>
                </a:endParaRPr>
              </a:p>
            </p:txBody>
          </p:sp>
        </p:grpSp>
        <p:sp>
          <p:nvSpPr>
            <p:cNvPr id="88" name="Google Shape;88;p5"/>
            <p:cNvSpPr txBox="1"/>
            <p:nvPr/>
          </p:nvSpPr>
          <p:spPr>
            <a:xfrm>
              <a:off x="332400" y="4880825"/>
              <a:ext cx="2991900" cy="1533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chemeClr val="dk1"/>
                </a:buClr>
                <a:buSzPts val="1100"/>
                <a:buFont typeface="Arial"/>
                <a:buNone/>
              </a:pPr>
              <a:r>
                <a:rPr lang="en-GB" sz="800" b="1">
                  <a:solidFill>
                    <a:schemeClr val="lt1"/>
                  </a:solidFill>
                  <a:latin typeface="Verdana"/>
                  <a:ea typeface="Verdana"/>
                  <a:cs typeface="Verdana"/>
                  <a:sym typeface="Verdana"/>
                </a:rPr>
                <a:t>Riccardo Stagni | IMD Romania | </a:t>
              </a:r>
              <a:r>
                <a:rPr lang="en-GB" sz="800">
                  <a:solidFill>
                    <a:schemeClr val="lt1"/>
                  </a:solidFill>
                  <a:latin typeface="Verdana"/>
                  <a:ea typeface="Verdana"/>
                  <a:cs typeface="Verdana"/>
                  <a:sym typeface="Verdana"/>
                </a:rPr>
                <a:t>1 October 2024</a:t>
              </a:r>
              <a:endParaRPr sz="800" b="1">
                <a:solidFill>
                  <a:schemeClr val="lt1"/>
                </a:solidFill>
                <a:latin typeface="Verdana"/>
                <a:ea typeface="Verdana"/>
                <a:cs typeface="Verdana"/>
                <a:sym typeface="Verdana"/>
              </a:endParaRPr>
            </a:p>
            <a:p>
              <a:pPr marL="0" lvl="0" indent="0" algn="l" rtl="0">
                <a:spcBef>
                  <a:spcPts val="0"/>
                </a:spcBef>
                <a:spcAft>
                  <a:spcPts val="0"/>
                </a:spcAft>
                <a:buClr>
                  <a:schemeClr val="dk1"/>
                </a:buClr>
                <a:buSzPts val="1100"/>
                <a:buFont typeface="Arial"/>
                <a:buNone/>
              </a:pPr>
              <a:endParaRPr sz="800" b="1">
                <a:solidFill>
                  <a:schemeClr val="lt1"/>
                </a:solidFill>
                <a:latin typeface="Verdana"/>
                <a:ea typeface="Verdana"/>
                <a:cs typeface="Verdana"/>
                <a:sym typeface="Verdana"/>
              </a:endParaRPr>
            </a:p>
            <a:p>
              <a:pPr marL="0" lvl="0" indent="0" algn="l" rtl="0">
                <a:spcBef>
                  <a:spcPts val="0"/>
                </a:spcBef>
                <a:spcAft>
                  <a:spcPts val="0"/>
                </a:spcAft>
                <a:buNone/>
              </a:pPr>
              <a:endParaRPr sz="800" b="1">
                <a:solidFill>
                  <a:schemeClr val="lt1"/>
                </a:solidFill>
                <a:latin typeface="Verdana"/>
                <a:ea typeface="Verdana"/>
                <a:cs typeface="Verdana"/>
                <a:sym typeface="Verdana"/>
              </a:endParaRPr>
            </a:p>
          </p:txBody>
        </p:sp>
      </p:grpSp>
      <p:sp>
        <p:nvSpPr>
          <p:cNvPr id="89" name="Google Shape;89;p5"/>
          <p:cNvSpPr txBox="1">
            <a:spLocks noGrp="1"/>
          </p:cNvSpPr>
          <p:nvPr>
            <p:ph type="sldNum" idx="12"/>
          </p:nvPr>
        </p:nvSpPr>
        <p:spPr>
          <a:xfrm>
            <a:off x="8326797" y="4751140"/>
            <a:ext cx="548700" cy="393600"/>
          </a:xfrm>
          <a:prstGeom prst="rect">
            <a:avLst/>
          </a:prstGeom>
          <a:noFill/>
          <a:ln>
            <a:noFill/>
          </a:ln>
        </p:spPr>
        <p:txBody>
          <a:bodyPr spcFirstLastPara="1" wrap="square" lIns="0" tIns="0" rIns="0" bIns="0" anchor="ctr" anchorCtr="0">
            <a:normAutofit/>
          </a:bodyPr>
          <a:lstStyle>
            <a:lvl1pPr lvl="0" algn="r" rtl="0">
              <a:buNone/>
              <a:defRPr sz="700" b="1">
                <a:solidFill>
                  <a:srgbClr val="25316A"/>
                </a:solidFill>
                <a:latin typeface="Verdana"/>
                <a:ea typeface="Verdana"/>
                <a:cs typeface="Verdana"/>
                <a:sym typeface="Verdana"/>
              </a:defRPr>
            </a:lvl1pPr>
            <a:lvl2pPr lvl="1" algn="r" rtl="0">
              <a:buNone/>
              <a:defRPr sz="700" b="1">
                <a:solidFill>
                  <a:srgbClr val="25316A"/>
                </a:solidFill>
                <a:latin typeface="Verdana"/>
                <a:ea typeface="Verdana"/>
                <a:cs typeface="Verdana"/>
                <a:sym typeface="Verdana"/>
              </a:defRPr>
            </a:lvl2pPr>
            <a:lvl3pPr lvl="2" algn="r" rtl="0">
              <a:buNone/>
              <a:defRPr sz="700" b="1">
                <a:solidFill>
                  <a:srgbClr val="25316A"/>
                </a:solidFill>
                <a:latin typeface="Verdana"/>
                <a:ea typeface="Verdana"/>
                <a:cs typeface="Verdana"/>
                <a:sym typeface="Verdana"/>
              </a:defRPr>
            </a:lvl3pPr>
            <a:lvl4pPr lvl="3" algn="r" rtl="0">
              <a:buNone/>
              <a:defRPr sz="700" b="1">
                <a:solidFill>
                  <a:srgbClr val="25316A"/>
                </a:solidFill>
                <a:latin typeface="Verdana"/>
                <a:ea typeface="Verdana"/>
                <a:cs typeface="Verdana"/>
                <a:sym typeface="Verdana"/>
              </a:defRPr>
            </a:lvl4pPr>
            <a:lvl5pPr lvl="4" algn="r" rtl="0">
              <a:buNone/>
              <a:defRPr sz="700" b="1">
                <a:solidFill>
                  <a:srgbClr val="25316A"/>
                </a:solidFill>
                <a:latin typeface="Verdana"/>
                <a:ea typeface="Verdana"/>
                <a:cs typeface="Verdana"/>
                <a:sym typeface="Verdana"/>
              </a:defRPr>
            </a:lvl5pPr>
            <a:lvl6pPr lvl="5" algn="r" rtl="0">
              <a:buNone/>
              <a:defRPr sz="700" b="1">
                <a:solidFill>
                  <a:srgbClr val="25316A"/>
                </a:solidFill>
                <a:latin typeface="Verdana"/>
                <a:ea typeface="Verdana"/>
                <a:cs typeface="Verdana"/>
                <a:sym typeface="Verdana"/>
              </a:defRPr>
            </a:lvl6pPr>
            <a:lvl7pPr lvl="6" algn="r" rtl="0">
              <a:buNone/>
              <a:defRPr sz="700" b="1">
                <a:solidFill>
                  <a:srgbClr val="25316A"/>
                </a:solidFill>
                <a:latin typeface="Verdana"/>
                <a:ea typeface="Verdana"/>
                <a:cs typeface="Verdana"/>
                <a:sym typeface="Verdana"/>
              </a:defRPr>
            </a:lvl7pPr>
            <a:lvl8pPr lvl="7" algn="r" rtl="0">
              <a:buNone/>
              <a:defRPr sz="700" b="1">
                <a:solidFill>
                  <a:srgbClr val="25316A"/>
                </a:solidFill>
                <a:latin typeface="Verdana"/>
                <a:ea typeface="Verdana"/>
                <a:cs typeface="Verdana"/>
                <a:sym typeface="Verdana"/>
              </a:defRPr>
            </a:lvl8pPr>
            <a:lvl9pPr lvl="8" algn="r" rtl="0">
              <a:buNone/>
              <a:defRPr sz="700" b="1">
                <a:solidFill>
                  <a:srgbClr val="25316A"/>
                </a:solidFill>
                <a:latin typeface="Verdana"/>
                <a:ea typeface="Verdana"/>
                <a:cs typeface="Verdana"/>
                <a:sym typeface="Verdana"/>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eam Page - 5 Column text &amp; photos">
  <p:cSld name="TITLE_2_1_1">
    <p:bg>
      <p:bgPr>
        <a:solidFill>
          <a:schemeClr val="lt2"/>
        </a:solidFill>
        <a:effectLst/>
      </p:bgPr>
    </p:bg>
    <p:spTree>
      <p:nvGrpSpPr>
        <p:cNvPr id="1" name="Shape 90"/>
        <p:cNvGrpSpPr/>
        <p:nvPr/>
      </p:nvGrpSpPr>
      <p:grpSpPr>
        <a:xfrm>
          <a:off x="0" y="0"/>
          <a:ext cx="0" cy="0"/>
          <a:chOff x="0" y="0"/>
          <a:chExt cx="0" cy="0"/>
        </a:xfrm>
      </p:grpSpPr>
      <p:sp>
        <p:nvSpPr>
          <p:cNvPr id="91" name="Google Shape;91;p6"/>
          <p:cNvSpPr txBox="1">
            <a:spLocks noGrp="1"/>
          </p:cNvSpPr>
          <p:nvPr>
            <p:ph type="body" idx="1"/>
          </p:nvPr>
        </p:nvSpPr>
        <p:spPr>
          <a:xfrm>
            <a:off x="6997100" y="2280075"/>
            <a:ext cx="1471800" cy="151800"/>
          </a:xfrm>
          <a:prstGeom prst="rect">
            <a:avLst/>
          </a:prstGeom>
        </p:spPr>
        <p:txBody>
          <a:bodyPr spcFirstLastPara="1" wrap="square" lIns="0" tIns="0" rIns="0" bIns="0" anchor="t" anchorCtr="0">
            <a:normAutofit/>
          </a:bodyPr>
          <a:lstStyle>
            <a:lvl1pPr marL="457200" lvl="0" indent="-298450" algn="ctr" rtl="0">
              <a:lnSpc>
                <a:spcPct val="100000"/>
              </a:lnSpc>
              <a:spcBef>
                <a:spcPts val="0"/>
              </a:spcBef>
              <a:spcAft>
                <a:spcPts val="0"/>
              </a:spcAft>
              <a:buSzPts val="1100"/>
              <a:buChar char="●"/>
              <a:defRPr sz="1100"/>
            </a:lvl1pPr>
            <a:lvl2pPr marL="914400" lvl="1" indent="-298450" rtl="0">
              <a:lnSpc>
                <a:spcPct val="100000"/>
              </a:lnSpc>
              <a:spcBef>
                <a:spcPts val="0"/>
              </a:spcBef>
              <a:spcAft>
                <a:spcPts val="0"/>
              </a:spcAft>
              <a:buSzPts val="1100"/>
              <a:buChar char="○"/>
              <a:defRPr sz="1100" b="0"/>
            </a:lvl2pPr>
            <a:lvl3pPr marL="1371600" lvl="2" indent="-298450" rtl="0">
              <a:lnSpc>
                <a:spcPct val="100000"/>
              </a:lnSpc>
              <a:spcBef>
                <a:spcPts val="0"/>
              </a:spcBef>
              <a:spcAft>
                <a:spcPts val="0"/>
              </a:spcAft>
              <a:buSzPts val="1100"/>
              <a:buChar char="■"/>
              <a:defRPr sz="1100"/>
            </a:lvl3pPr>
            <a:lvl4pPr marL="1828800" lvl="3" indent="-298450" rtl="0">
              <a:lnSpc>
                <a:spcPct val="100000"/>
              </a:lnSpc>
              <a:spcBef>
                <a:spcPts val="0"/>
              </a:spcBef>
              <a:spcAft>
                <a:spcPts val="0"/>
              </a:spcAft>
              <a:buSzPts val="1100"/>
              <a:buChar char="●"/>
              <a:defRPr sz="1100"/>
            </a:lvl4pPr>
            <a:lvl5pPr marL="2286000" lvl="4" indent="-298450" rtl="0">
              <a:lnSpc>
                <a:spcPct val="100000"/>
              </a:lnSpc>
              <a:spcBef>
                <a:spcPts val="0"/>
              </a:spcBef>
              <a:spcAft>
                <a:spcPts val="0"/>
              </a:spcAft>
              <a:buSzPts val="1100"/>
              <a:buChar char="○"/>
              <a:defRPr sz="1100"/>
            </a:lvl5pPr>
            <a:lvl6pPr marL="2743200" lvl="5" indent="-298450" rtl="0">
              <a:lnSpc>
                <a:spcPct val="100000"/>
              </a:lnSpc>
              <a:spcBef>
                <a:spcPts val="0"/>
              </a:spcBef>
              <a:spcAft>
                <a:spcPts val="0"/>
              </a:spcAft>
              <a:buSzPts val="1100"/>
              <a:buChar char="■"/>
              <a:defRPr sz="1100"/>
            </a:lvl6pPr>
            <a:lvl7pPr marL="3200400" lvl="6" indent="-298450" rtl="0">
              <a:lnSpc>
                <a:spcPct val="100000"/>
              </a:lnSpc>
              <a:spcBef>
                <a:spcPts val="0"/>
              </a:spcBef>
              <a:spcAft>
                <a:spcPts val="0"/>
              </a:spcAft>
              <a:buSzPts val="1100"/>
              <a:buChar char="●"/>
              <a:defRPr sz="1100"/>
            </a:lvl7pPr>
            <a:lvl8pPr marL="3657600" lvl="7" indent="-298450" rtl="0">
              <a:lnSpc>
                <a:spcPct val="100000"/>
              </a:lnSpc>
              <a:spcBef>
                <a:spcPts val="0"/>
              </a:spcBef>
              <a:spcAft>
                <a:spcPts val="0"/>
              </a:spcAft>
              <a:buSzPts val="1100"/>
              <a:buChar char="○"/>
              <a:defRPr sz="1100"/>
            </a:lvl8pPr>
            <a:lvl9pPr marL="4114800" lvl="8" indent="-298450" rtl="0">
              <a:lnSpc>
                <a:spcPct val="100000"/>
              </a:lnSpc>
              <a:spcBef>
                <a:spcPts val="0"/>
              </a:spcBef>
              <a:spcAft>
                <a:spcPts val="0"/>
              </a:spcAft>
              <a:buSzPts val="1100"/>
              <a:buChar char="■"/>
              <a:defRPr sz="1100"/>
            </a:lvl9pPr>
          </a:lstStyle>
          <a:p>
            <a:endParaRPr/>
          </a:p>
        </p:txBody>
      </p:sp>
      <p:sp>
        <p:nvSpPr>
          <p:cNvPr id="92" name="Google Shape;92;p6"/>
          <p:cNvSpPr txBox="1">
            <a:spLocks noGrp="1"/>
          </p:cNvSpPr>
          <p:nvPr>
            <p:ph type="body" idx="2"/>
          </p:nvPr>
        </p:nvSpPr>
        <p:spPr>
          <a:xfrm>
            <a:off x="6997100" y="2485861"/>
            <a:ext cx="1471800" cy="151800"/>
          </a:xfrm>
          <a:prstGeom prst="rect">
            <a:avLst/>
          </a:prstGeom>
        </p:spPr>
        <p:txBody>
          <a:bodyPr spcFirstLastPara="1" wrap="square" lIns="0" tIns="0" rIns="0" bIns="0" anchor="t" anchorCtr="0">
            <a:normAutofit/>
          </a:bodyPr>
          <a:lstStyle>
            <a:lvl1pPr marL="457200" lvl="0" indent="-298450" algn="ctr" rtl="0">
              <a:lnSpc>
                <a:spcPct val="100000"/>
              </a:lnSpc>
              <a:spcBef>
                <a:spcPts val="0"/>
              </a:spcBef>
              <a:spcAft>
                <a:spcPts val="0"/>
              </a:spcAft>
              <a:buSzPts val="1100"/>
              <a:buChar char="●"/>
              <a:defRPr sz="1100" b="0"/>
            </a:lvl1pPr>
            <a:lvl2pPr marL="914400" lvl="1" indent="-298450" algn="ctr" rtl="0">
              <a:lnSpc>
                <a:spcPct val="100000"/>
              </a:lnSpc>
              <a:spcBef>
                <a:spcPts val="0"/>
              </a:spcBef>
              <a:spcAft>
                <a:spcPts val="0"/>
              </a:spcAft>
              <a:buSzPts val="1100"/>
              <a:buChar char="○"/>
              <a:defRPr sz="1100" b="0"/>
            </a:lvl2pPr>
            <a:lvl3pPr marL="1371600" lvl="2" indent="-298450" algn="ctr" rtl="0">
              <a:lnSpc>
                <a:spcPct val="100000"/>
              </a:lnSpc>
              <a:spcBef>
                <a:spcPts val="0"/>
              </a:spcBef>
              <a:spcAft>
                <a:spcPts val="0"/>
              </a:spcAft>
              <a:buSzPts val="1100"/>
              <a:buChar char="■"/>
              <a:defRPr sz="1100"/>
            </a:lvl3pPr>
            <a:lvl4pPr marL="1828800" lvl="3" indent="-298450" algn="ctr" rtl="0">
              <a:lnSpc>
                <a:spcPct val="100000"/>
              </a:lnSpc>
              <a:spcBef>
                <a:spcPts val="0"/>
              </a:spcBef>
              <a:spcAft>
                <a:spcPts val="0"/>
              </a:spcAft>
              <a:buSzPts val="1100"/>
              <a:buChar char="●"/>
              <a:defRPr sz="1100"/>
            </a:lvl4pPr>
            <a:lvl5pPr marL="2286000" lvl="4" indent="-298450" algn="ctr" rtl="0">
              <a:lnSpc>
                <a:spcPct val="100000"/>
              </a:lnSpc>
              <a:spcBef>
                <a:spcPts val="0"/>
              </a:spcBef>
              <a:spcAft>
                <a:spcPts val="0"/>
              </a:spcAft>
              <a:buSzPts val="1100"/>
              <a:buChar char="○"/>
              <a:defRPr sz="1100"/>
            </a:lvl5pPr>
            <a:lvl6pPr marL="2743200" lvl="5" indent="-298450" algn="ctr" rtl="0">
              <a:lnSpc>
                <a:spcPct val="100000"/>
              </a:lnSpc>
              <a:spcBef>
                <a:spcPts val="0"/>
              </a:spcBef>
              <a:spcAft>
                <a:spcPts val="0"/>
              </a:spcAft>
              <a:buSzPts val="1100"/>
              <a:buChar char="■"/>
              <a:defRPr sz="1100"/>
            </a:lvl6pPr>
            <a:lvl7pPr marL="3200400" lvl="6" indent="-298450" algn="ctr" rtl="0">
              <a:lnSpc>
                <a:spcPct val="100000"/>
              </a:lnSpc>
              <a:spcBef>
                <a:spcPts val="0"/>
              </a:spcBef>
              <a:spcAft>
                <a:spcPts val="0"/>
              </a:spcAft>
              <a:buSzPts val="1100"/>
              <a:buChar char="●"/>
              <a:defRPr sz="1100"/>
            </a:lvl7pPr>
            <a:lvl8pPr marL="3657600" lvl="7" indent="-298450" algn="ctr" rtl="0">
              <a:lnSpc>
                <a:spcPct val="100000"/>
              </a:lnSpc>
              <a:spcBef>
                <a:spcPts val="0"/>
              </a:spcBef>
              <a:spcAft>
                <a:spcPts val="0"/>
              </a:spcAft>
              <a:buSzPts val="1100"/>
              <a:buChar char="○"/>
              <a:defRPr sz="1100"/>
            </a:lvl8pPr>
            <a:lvl9pPr marL="4114800" lvl="8" indent="-298450" algn="ctr" rtl="0">
              <a:lnSpc>
                <a:spcPct val="100000"/>
              </a:lnSpc>
              <a:spcBef>
                <a:spcPts val="0"/>
              </a:spcBef>
              <a:spcAft>
                <a:spcPts val="0"/>
              </a:spcAft>
              <a:buSzPts val="1100"/>
              <a:buChar char="■"/>
              <a:defRPr sz="1100"/>
            </a:lvl9pPr>
          </a:lstStyle>
          <a:p>
            <a:endParaRPr/>
          </a:p>
        </p:txBody>
      </p:sp>
      <p:sp>
        <p:nvSpPr>
          <p:cNvPr id="93" name="Google Shape;93;p6"/>
          <p:cNvSpPr>
            <a:spLocks noGrp="1"/>
          </p:cNvSpPr>
          <p:nvPr>
            <p:ph type="pic" idx="3"/>
          </p:nvPr>
        </p:nvSpPr>
        <p:spPr>
          <a:xfrm>
            <a:off x="7155200" y="972075"/>
            <a:ext cx="1155600" cy="1155600"/>
          </a:xfrm>
          <a:prstGeom prst="ellipse">
            <a:avLst/>
          </a:prstGeom>
          <a:noFill/>
          <a:ln>
            <a:noFill/>
          </a:ln>
        </p:spPr>
      </p:sp>
      <p:sp>
        <p:nvSpPr>
          <p:cNvPr id="94" name="Google Shape;94;p6"/>
          <p:cNvSpPr>
            <a:spLocks noGrp="1"/>
          </p:cNvSpPr>
          <p:nvPr>
            <p:ph type="pic" idx="4"/>
          </p:nvPr>
        </p:nvSpPr>
        <p:spPr>
          <a:xfrm>
            <a:off x="7155200" y="2982450"/>
            <a:ext cx="1155600" cy="1155600"/>
          </a:xfrm>
          <a:prstGeom prst="ellipse">
            <a:avLst/>
          </a:prstGeom>
          <a:noFill/>
          <a:ln>
            <a:noFill/>
          </a:ln>
        </p:spPr>
      </p:sp>
      <p:sp>
        <p:nvSpPr>
          <p:cNvPr id="95" name="Google Shape;95;p6"/>
          <p:cNvSpPr txBox="1">
            <a:spLocks noGrp="1"/>
          </p:cNvSpPr>
          <p:nvPr>
            <p:ph type="body" idx="5"/>
          </p:nvPr>
        </p:nvSpPr>
        <p:spPr>
          <a:xfrm>
            <a:off x="6997100" y="4290450"/>
            <a:ext cx="1471800" cy="151800"/>
          </a:xfrm>
          <a:prstGeom prst="rect">
            <a:avLst/>
          </a:prstGeom>
        </p:spPr>
        <p:txBody>
          <a:bodyPr spcFirstLastPara="1" wrap="square" lIns="0" tIns="0" rIns="0" bIns="0" anchor="t" anchorCtr="0">
            <a:normAutofit/>
          </a:bodyPr>
          <a:lstStyle>
            <a:lvl1pPr marL="457200" lvl="0" indent="-298450" algn="ctr" rtl="0">
              <a:lnSpc>
                <a:spcPct val="100000"/>
              </a:lnSpc>
              <a:spcBef>
                <a:spcPts val="0"/>
              </a:spcBef>
              <a:spcAft>
                <a:spcPts val="0"/>
              </a:spcAft>
              <a:buSzPts val="1100"/>
              <a:buChar char="●"/>
              <a:defRPr sz="1100"/>
            </a:lvl1pPr>
            <a:lvl2pPr marL="914400" lvl="1" indent="-298450" rtl="0">
              <a:lnSpc>
                <a:spcPct val="100000"/>
              </a:lnSpc>
              <a:spcBef>
                <a:spcPts val="0"/>
              </a:spcBef>
              <a:spcAft>
                <a:spcPts val="0"/>
              </a:spcAft>
              <a:buSzPts val="1100"/>
              <a:buChar char="○"/>
              <a:defRPr sz="1100" b="0"/>
            </a:lvl2pPr>
            <a:lvl3pPr marL="1371600" lvl="2" indent="-298450" rtl="0">
              <a:lnSpc>
                <a:spcPct val="100000"/>
              </a:lnSpc>
              <a:spcBef>
                <a:spcPts val="0"/>
              </a:spcBef>
              <a:spcAft>
                <a:spcPts val="0"/>
              </a:spcAft>
              <a:buSzPts val="1100"/>
              <a:buChar char="■"/>
              <a:defRPr sz="1100"/>
            </a:lvl3pPr>
            <a:lvl4pPr marL="1828800" lvl="3" indent="-298450" rtl="0">
              <a:lnSpc>
                <a:spcPct val="100000"/>
              </a:lnSpc>
              <a:spcBef>
                <a:spcPts val="0"/>
              </a:spcBef>
              <a:spcAft>
                <a:spcPts val="0"/>
              </a:spcAft>
              <a:buSzPts val="1100"/>
              <a:buChar char="●"/>
              <a:defRPr sz="1100"/>
            </a:lvl4pPr>
            <a:lvl5pPr marL="2286000" lvl="4" indent="-298450" rtl="0">
              <a:lnSpc>
                <a:spcPct val="100000"/>
              </a:lnSpc>
              <a:spcBef>
                <a:spcPts val="0"/>
              </a:spcBef>
              <a:spcAft>
                <a:spcPts val="0"/>
              </a:spcAft>
              <a:buSzPts val="1100"/>
              <a:buChar char="○"/>
              <a:defRPr sz="1100"/>
            </a:lvl5pPr>
            <a:lvl6pPr marL="2743200" lvl="5" indent="-298450" rtl="0">
              <a:lnSpc>
                <a:spcPct val="100000"/>
              </a:lnSpc>
              <a:spcBef>
                <a:spcPts val="0"/>
              </a:spcBef>
              <a:spcAft>
                <a:spcPts val="0"/>
              </a:spcAft>
              <a:buSzPts val="1100"/>
              <a:buChar char="■"/>
              <a:defRPr sz="1100"/>
            </a:lvl6pPr>
            <a:lvl7pPr marL="3200400" lvl="6" indent="-298450" rtl="0">
              <a:lnSpc>
                <a:spcPct val="100000"/>
              </a:lnSpc>
              <a:spcBef>
                <a:spcPts val="0"/>
              </a:spcBef>
              <a:spcAft>
                <a:spcPts val="0"/>
              </a:spcAft>
              <a:buSzPts val="1100"/>
              <a:buChar char="●"/>
              <a:defRPr sz="1100"/>
            </a:lvl7pPr>
            <a:lvl8pPr marL="3657600" lvl="7" indent="-298450" rtl="0">
              <a:lnSpc>
                <a:spcPct val="100000"/>
              </a:lnSpc>
              <a:spcBef>
                <a:spcPts val="0"/>
              </a:spcBef>
              <a:spcAft>
                <a:spcPts val="0"/>
              </a:spcAft>
              <a:buSzPts val="1100"/>
              <a:buChar char="○"/>
              <a:defRPr sz="1100"/>
            </a:lvl8pPr>
            <a:lvl9pPr marL="4114800" lvl="8" indent="-298450" rtl="0">
              <a:lnSpc>
                <a:spcPct val="100000"/>
              </a:lnSpc>
              <a:spcBef>
                <a:spcPts val="0"/>
              </a:spcBef>
              <a:spcAft>
                <a:spcPts val="0"/>
              </a:spcAft>
              <a:buSzPts val="1100"/>
              <a:buChar char="■"/>
              <a:defRPr sz="1100"/>
            </a:lvl9pPr>
          </a:lstStyle>
          <a:p>
            <a:endParaRPr/>
          </a:p>
        </p:txBody>
      </p:sp>
      <p:sp>
        <p:nvSpPr>
          <p:cNvPr id="96" name="Google Shape;96;p6"/>
          <p:cNvSpPr txBox="1">
            <a:spLocks noGrp="1"/>
          </p:cNvSpPr>
          <p:nvPr>
            <p:ph type="body" idx="6"/>
          </p:nvPr>
        </p:nvSpPr>
        <p:spPr>
          <a:xfrm>
            <a:off x="6997100" y="4496236"/>
            <a:ext cx="1471800" cy="151800"/>
          </a:xfrm>
          <a:prstGeom prst="rect">
            <a:avLst/>
          </a:prstGeom>
        </p:spPr>
        <p:txBody>
          <a:bodyPr spcFirstLastPara="1" wrap="square" lIns="0" tIns="0" rIns="0" bIns="0" anchor="t" anchorCtr="0">
            <a:normAutofit/>
          </a:bodyPr>
          <a:lstStyle>
            <a:lvl1pPr marL="457200" lvl="0" indent="-298450" algn="ctr" rtl="0">
              <a:lnSpc>
                <a:spcPct val="100000"/>
              </a:lnSpc>
              <a:spcBef>
                <a:spcPts val="0"/>
              </a:spcBef>
              <a:spcAft>
                <a:spcPts val="0"/>
              </a:spcAft>
              <a:buSzPts val="1100"/>
              <a:buChar char="●"/>
              <a:defRPr sz="1100" b="0"/>
            </a:lvl1pPr>
            <a:lvl2pPr marL="914400" lvl="1" indent="-298450" algn="ctr" rtl="0">
              <a:lnSpc>
                <a:spcPct val="100000"/>
              </a:lnSpc>
              <a:spcBef>
                <a:spcPts val="0"/>
              </a:spcBef>
              <a:spcAft>
                <a:spcPts val="0"/>
              </a:spcAft>
              <a:buSzPts val="1100"/>
              <a:buChar char="○"/>
              <a:defRPr sz="1100" b="0"/>
            </a:lvl2pPr>
            <a:lvl3pPr marL="1371600" lvl="2" indent="-298450" algn="ctr" rtl="0">
              <a:lnSpc>
                <a:spcPct val="100000"/>
              </a:lnSpc>
              <a:spcBef>
                <a:spcPts val="0"/>
              </a:spcBef>
              <a:spcAft>
                <a:spcPts val="0"/>
              </a:spcAft>
              <a:buSzPts val="1100"/>
              <a:buChar char="■"/>
              <a:defRPr sz="1100"/>
            </a:lvl3pPr>
            <a:lvl4pPr marL="1828800" lvl="3" indent="-298450" algn="ctr" rtl="0">
              <a:lnSpc>
                <a:spcPct val="100000"/>
              </a:lnSpc>
              <a:spcBef>
                <a:spcPts val="0"/>
              </a:spcBef>
              <a:spcAft>
                <a:spcPts val="0"/>
              </a:spcAft>
              <a:buSzPts val="1100"/>
              <a:buChar char="●"/>
              <a:defRPr sz="1100"/>
            </a:lvl4pPr>
            <a:lvl5pPr marL="2286000" lvl="4" indent="-298450" algn="ctr" rtl="0">
              <a:lnSpc>
                <a:spcPct val="100000"/>
              </a:lnSpc>
              <a:spcBef>
                <a:spcPts val="0"/>
              </a:spcBef>
              <a:spcAft>
                <a:spcPts val="0"/>
              </a:spcAft>
              <a:buSzPts val="1100"/>
              <a:buChar char="○"/>
              <a:defRPr sz="1100"/>
            </a:lvl5pPr>
            <a:lvl6pPr marL="2743200" lvl="5" indent="-298450" algn="ctr" rtl="0">
              <a:lnSpc>
                <a:spcPct val="100000"/>
              </a:lnSpc>
              <a:spcBef>
                <a:spcPts val="0"/>
              </a:spcBef>
              <a:spcAft>
                <a:spcPts val="0"/>
              </a:spcAft>
              <a:buSzPts val="1100"/>
              <a:buChar char="■"/>
              <a:defRPr sz="1100"/>
            </a:lvl6pPr>
            <a:lvl7pPr marL="3200400" lvl="6" indent="-298450" algn="ctr" rtl="0">
              <a:lnSpc>
                <a:spcPct val="100000"/>
              </a:lnSpc>
              <a:spcBef>
                <a:spcPts val="0"/>
              </a:spcBef>
              <a:spcAft>
                <a:spcPts val="0"/>
              </a:spcAft>
              <a:buSzPts val="1100"/>
              <a:buChar char="●"/>
              <a:defRPr sz="1100"/>
            </a:lvl7pPr>
            <a:lvl8pPr marL="3657600" lvl="7" indent="-298450" algn="ctr" rtl="0">
              <a:lnSpc>
                <a:spcPct val="100000"/>
              </a:lnSpc>
              <a:spcBef>
                <a:spcPts val="0"/>
              </a:spcBef>
              <a:spcAft>
                <a:spcPts val="0"/>
              </a:spcAft>
              <a:buSzPts val="1100"/>
              <a:buChar char="○"/>
              <a:defRPr sz="1100"/>
            </a:lvl8pPr>
            <a:lvl9pPr marL="4114800" lvl="8" indent="-298450" algn="ctr" rtl="0">
              <a:lnSpc>
                <a:spcPct val="100000"/>
              </a:lnSpc>
              <a:spcBef>
                <a:spcPts val="0"/>
              </a:spcBef>
              <a:spcAft>
                <a:spcPts val="0"/>
              </a:spcAft>
              <a:buSzPts val="1100"/>
              <a:buChar char="■"/>
              <a:defRPr sz="1100"/>
            </a:lvl9pPr>
          </a:lstStyle>
          <a:p>
            <a:endParaRPr/>
          </a:p>
        </p:txBody>
      </p:sp>
      <p:sp>
        <p:nvSpPr>
          <p:cNvPr id="97" name="Google Shape;97;p6"/>
          <p:cNvSpPr/>
          <p:nvPr/>
        </p:nvSpPr>
        <p:spPr>
          <a:xfrm>
            <a:off x="7825" y="0"/>
            <a:ext cx="9144000" cy="7200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98" name="Google Shape;98;p6"/>
          <p:cNvPicPr preferRelativeResize="0"/>
          <p:nvPr/>
        </p:nvPicPr>
        <p:blipFill>
          <a:blip r:embed="rId2">
            <a:alphaModFix/>
          </a:blip>
          <a:stretch>
            <a:fillRect/>
          </a:stretch>
        </p:blipFill>
        <p:spPr>
          <a:xfrm>
            <a:off x="8447938" y="146638"/>
            <a:ext cx="426720" cy="426720"/>
          </a:xfrm>
          <a:prstGeom prst="rect">
            <a:avLst/>
          </a:prstGeom>
          <a:noFill/>
          <a:ln>
            <a:noFill/>
          </a:ln>
        </p:spPr>
      </p:pic>
      <p:sp>
        <p:nvSpPr>
          <p:cNvPr id="99" name="Google Shape;99;p6"/>
          <p:cNvSpPr txBox="1">
            <a:spLocks noGrp="1"/>
          </p:cNvSpPr>
          <p:nvPr>
            <p:ph type="title"/>
          </p:nvPr>
        </p:nvSpPr>
        <p:spPr>
          <a:xfrm>
            <a:off x="311700" y="219600"/>
            <a:ext cx="7703700" cy="280800"/>
          </a:xfrm>
          <a:prstGeom prst="rect">
            <a:avLst/>
          </a:prstGeom>
          <a:noFill/>
          <a:ln>
            <a:noFill/>
          </a:ln>
        </p:spPr>
        <p:txBody>
          <a:bodyPr spcFirstLastPara="1" wrap="square" lIns="0" tIns="0" rIns="0" bIns="0" anchor="t" anchorCtr="0">
            <a:spAutoFit/>
          </a:bodyPr>
          <a:lstStyle>
            <a:lvl1pPr lvl="0" rtl="0">
              <a:spcBef>
                <a:spcPts val="0"/>
              </a:spcBef>
              <a:spcAft>
                <a:spcPts val="0"/>
              </a:spcAft>
              <a:buClr>
                <a:srgbClr val="25316A"/>
              </a:buClr>
              <a:buSzPts val="1800"/>
              <a:buFont typeface="Verdana"/>
              <a:buNone/>
              <a:defRPr sz="1800" b="1">
                <a:solidFill>
                  <a:srgbClr val="25316A"/>
                </a:solidFill>
                <a:latin typeface="Verdana"/>
                <a:ea typeface="Verdana"/>
                <a:cs typeface="Verdana"/>
                <a:sym typeface="Verdana"/>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a:endParaRPr/>
          </a:p>
        </p:txBody>
      </p:sp>
      <p:sp>
        <p:nvSpPr>
          <p:cNvPr id="100" name="Google Shape;100;p6"/>
          <p:cNvSpPr>
            <a:spLocks noGrp="1"/>
          </p:cNvSpPr>
          <p:nvPr>
            <p:ph type="pic" idx="7"/>
          </p:nvPr>
        </p:nvSpPr>
        <p:spPr>
          <a:xfrm>
            <a:off x="469800" y="972075"/>
            <a:ext cx="1155600" cy="1155600"/>
          </a:xfrm>
          <a:prstGeom prst="ellipse">
            <a:avLst/>
          </a:prstGeom>
          <a:noFill/>
          <a:ln>
            <a:noFill/>
          </a:ln>
        </p:spPr>
      </p:sp>
      <p:sp>
        <p:nvSpPr>
          <p:cNvPr id="101" name="Google Shape;101;p6"/>
          <p:cNvSpPr txBox="1">
            <a:spLocks noGrp="1"/>
          </p:cNvSpPr>
          <p:nvPr>
            <p:ph type="body" idx="8"/>
          </p:nvPr>
        </p:nvSpPr>
        <p:spPr>
          <a:xfrm>
            <a:off x="311700" y="2280075"/>
            <a:ext cx="1471800" cy="151800"/>
          </a:xfrm>
          <a:prstGeom prst="rect">
            <a:avLst/>
          </a:prstGeom>
        </p:spPr>
        <p:txBody>
          <a:bodyPr spcFirstLastPara="1" wrap="square" lIns="0" tIns="0" rIns="0" bIns="0" anchor="t" anchorCtr="0">
            <a:normAutofit/>
          </a:bodyPr>
          <a:lstStyle>
            <a:lvl1pPr marL="457200" lvl="0" indent="-298450" algn="ctr" rtl="0">
              <a:lnSpc>
                <a:spcPct val="100000"/>
              </a:lnSpc>
              <a:spcBef>
                <a:spcPts val="0"/>
              </a:spcBef>
              <a:spcAft>
                <a:spcPts val="0"/>
              </a:spcAft>
              <a:buSzPts val="1100"/>
              <a:buChar char="●"/>
              <a:defRPr sz="1100"/>
            </a:lvl1pPr>
            <a:lvl2pPr marL="914400" lvl="1" indent="-298450" rtl="0">
              <a:lnSpc>
                <a:spcPct val="100000"/>
              </a:lnSpc>
              <a:spcBef>
                <a:spcPts val="0"/>
              </a:spcBef>
              <a:spcAft>
                <a:spcPts val="0"/>
              </a:spcAft>
              <a:buSzPts val="1100"/>
              <a:buChar char="○"/>
              <a:defRPr sz="1100" b="0"/>
            </a:lvl2pPr>
            <a:lvl3pPr marL="1371600" lvl="2" indent="-298450" rtl="0">
              <a:lnSpc>
                <a:spcPct val="100000"/>
              </a:lnSpc>
              <a:spcBef>
                <a:spcPts val="0"/>
              </a:spcBef>
              <a:spcAft>
                <a:spcPts val="0"/>
              </a:spcAft>
              <a:buSzPts val="1100"/>
              <a:buChar char="■"/>
              <a:defRPr sz="1100"/>
            </a:lvl3pPr>
            <a:lvl4pPr marL="1828800" lvl="3" indent="-298450" rtl="0">
              <a:lnSpc>
                <a:spcPct val="100000"/>
              </a:lnSpc>
              <a:spcBef>
                <a:spcPts val="0"/>
              </a:spcBef>
              <a:spcAft>
                <a:spcPts val="0"/>
              </a:spcAft>
              <a:buSzPts val="1100"/>
              <a:buChar char="●"/>
              <a:defRPr sz="1100"/>
            </a:lvl4pPr>
            <a:lvl5pPr marL="2286000" lvl="4" indent="-298450" rtl="0">
              <a:lnSpc>
                <a:spcPct val="100000"/>
              </a:lnSpc>
              <a:spcBef>
                <a:spcPts val="0"/>
              </a:spcBef>
              <a:spcAft>
                <a:spcPts val="0"/>
              </a:spcAft>
              <a:buSzPts val="1100"/>
              <a:buChar char="○"/>
              <a:defRPr sz="1100"/>
            </a:lvl5pPr>
            <a:lvl6pPr marL="2743200" lvl="5" indent="-298450" rtl="0">
              <a:lnSpc>
                <a:spcPct val="100000"/>
              </a:lnSpc>
              <a:spcBef>
                <a:spcPts val="0"/>
              </a:spcBef>
              <a:spcAft>
                <a:spcPts val="0"/>
              </a:spcAft>
              <a:buSzPts val="1100"/>
              <a:buChar char="■"/>
              <a:defRPr sz="1100"/>
            </a:lvl6pPr>
            <a:lvl7pPr marL="3200400" lvl="6" indent="-298450" rtl="0">
              <a:lnSpc>
                <a:spcPct val="100000"/>
              </a:lnSpc>
              <a:spcBef>
                <a:spcPts val="0"/>
              </a:spcBef>
              <a:spcAft>
                <a:spcPts val="0"/>
              </a:spcAft>
              <a:buSzPts val="1100"/>
              <a:buChar char="●"/>
              <a:defRPr sz="1100"/>
            </a:lvl7pPr>
            <a:lvl8pPr marL="3657600" lvl="7" indent="-298450" rtl="0">
              <a:lnSpc>
                <a:spcPct val="100000"/>
              </a:lnSpc>
              <a:spcBef>
                <a:spcPts val="0"/>
              </a:spcBef>
              <a:spcAft>
                <a:spcPts val="0"/>
              </a:spcAft>
              <a:buSzPts val="1100"/>
              <a:buChar char="○"/>
              <a:defRPr sz="1100"/>
            </a:lvl8pPr>
            <a:lvl9pPr marL="4114800" lvl="8" indent="-298450" rtl="0">
              <a:lnSpc>
                <a:spcPct val="100000"/>
              </a:lnSpc>
              <a:spcBef>
                <a:spcPts val="0"/>
              </a:spcBef>
              <a:spcAft>
                <a:spcPts val="0"/>
              </a:spcAft>
              <a:buSzPts val="1100"/>
              <a:buChar char="■"/>
              <a:defRPr sz="1100"/>
            </a:lvl9pPr>
          </a:lstStyle>
          <a:p>
            <a:endParaRPr/>
          </a:p>
        </p:txBody>
      </p:sp>
      <p:sp>
        <p:nvSpPr>
          <p:cNvPr id="102" name="Google Shape;102;p6"/>
          <p:cNvSpPr txBox="1">
            <a:spLocks noGrp="1"/>
          </p:cNvSpPr>
          <p:nvPr>
            <p:ph type="body" idx="9"/>
          </p:nvPr>
        </p:nvSpPr>
        <p:spPr>
          <a:xfrm>
            <a:off x="311700" y="2485861"/>
            <a:ext cx="1471800" cy="151800"/>
          </a:xfrm>
          <a:prstGeom prst="rect">
            <a:avLst/>
          </a:prstGeom>
        </p:spPr>
        <p:txBody>
          <a:bodyPr spcFirstLastPara="1" wrap="square" lIns="0" tIns="0" rIns="0" bIns="0" anchor="t" anchorCtr="0">
            <a:normAutofit/>
          </a:bodyPr>
          <a:lstStyle>
            <a:lvl1pPr marL="457200" lvl="0" indent="-298450" algn="ctr" rtl="0">
              <a:lnSpc>
                <a:spcPct val="100000"/>
              </a:lnSpc>
              <a:spcBef>
                <a:spcPts val="0"/>
              </a:spcBef>
              <a:spcAft>
                <a:spcPts val="0"/>
              </a:spcAft>
              <a:buSzPts val="1100"/>
              <a:buChar char="●"/>
              <a:defRPr sz="1100" b="0"/>
            </a:lvl1pPr>
            <a:lvl2pPr marL="914400" lvl="1" indent="-298450" algn="ctr" rtl="0">
              <a:lnSpc>
                <a:spcPct val="100000"/>
              </a:lnSpc>
              <a:spcBef>
                <a:spcPts val="0"/>
              </a:spcBef>
              <a:spcAft>
                <a:spcPts val="0"/>
              </a:spcAft>
              <a:buSzPts val="1100"/>
              <a:buChar char="○"/>
              <a:defRPr sz="1100" b="0"/>
            </a:lvl2pPr>
            <a:lvl3pPr marL="1371600" lvl="2" indent="-298450" algn="ctr" rtl="0">
              <a:lnSpc>
                <a:spcPct val="100000"/>
              </a:lnSpc>
              <a:spcBef>
                <a:spcPts val="0"/>
              </a:spcBef>
              <a:spcAft>
                <a:spcPts val="0"/>
              </a:spcAft>
              <a:buSzPts val="1100"/>
              <a:buChar char="■"/>
              <a:defRPr sz="1100"/>
            </a:lvl3pPr>
            <a:lvl4pPr marL="1828800" lvl="3" indent="-298450" algn="ctr" rtl="0">
              <a:lnSpc>
                <a:spcPct val="100000"/>
              </a:lnSpc>
              <a:spcBef>
                <a:spcPts val="0"/>
              </a:spcBef>
              <a:spcAft>
                <a:spcPts val="0"/>
              </a:spcAft>
              <a:buSzPts val="1100"/>
              <a:buChar char="●"/>
              <a:defRPr sz="1100"/>
            </a:lvl4pPr>
            <a:lvl5pPr marL="2286000" lvl="4" indent="-298450" algn="ctr" rtl="0">
              <a:lnSpc>
                <a:spcPct val="100000"/>
              </a:lnSpc>
              <a:spcBef>
                <a:spcPts val="0"/>
              </a:spcBef>
              <a:spcAft>
                <a:spcPts val="0"/>
              </a:spcAft>
              <a:buSzPts val="1100"/>
              <a:buChar char="○"/>
              <a:defRPr sz="1100"/>
            </a:lvl5pPr>
            <a:lvl6pPr marL="2743200" lvl="5" indent="-298450" algn="ctr" rtl="0">
              <a:lnSpc>
                <a:spcPct val="100000"/>
              </a:lnSpc>
              <a:spcBef>
                <a:spcPts val="0"/>
              </a:spcBef>
              <a:spcAft>
                <a:spcPts val="0"/>
              </a:spcAft>
              <a:buSzPts val="1100"/>
              <a:buChar char="■"/>
              <a:defRPr sz="1100"/>
            </a:lvl6pPr>
            <a:lvl7pPr marL="3200400" lvl="6" indent="-298450" algn="ctr" rtl="0">
              <a:lnSpc>
                <a:spcPct val="100000"/>
              </a:lnSpc>
              <a:spcBef>
                <a:spcPts val="0"/>
              </a:spcBef>
              <a:spcAft>
                <a:spcPts val="0"/>
              </a:spcAft>
              <a:buSzPts val="1100"/>
              <a:buChar char="●"/>
              <a:defRPr sz="1100"/>
            </a:lvl7pPr>
            <a:lvl8pPr marL="3657600" lvl="7" indent="-298450" algn="ctr" rtl="0">
              <a:lnSpc>
                <a:spcPct val="100000"/>
              </a:lnSpc>
              <a:spcBef>
                <a:spcPts val="0"/>
              </a:spcBef>
              <a:spcAft>
                <a:spcPts val="0"/>
              </a:spcAft>
              <a:buSzPts val="1100"/>
              <a:buChar char="○"/>
              <a:defRPr sz="1100"/>
            </a:lvl8pPr>
            <a:lvl9pPr marL="4114800" lvl="8" indent="-298450" algn="ctr" rtl="0">
              <a:lnSpc>
                <a:spcPct val="100000"/>
              </a:lnSpc>
              <a:spcBef>
                <a:spcPts val="0"/>
              </a:spcBef>
              <a:spcAft>
                <a:spcPts val="0"/>
              </a:spcAft>
              <a:buSzPts val="1100"/>
              <a:buChar char="■"/>
              <a:defRPr sz="1100"/>
            </a:lvl9pPr>
          </a:lstStyle>
          <a:p>
            <a:endParaRPr/>
          </a:p>
        </p:txBody>
      </p:sp>
      <p:sp>
        <p:nvSpPr>
          <p:cNvPr id="103" name="Google Shape;103;p6"/>
          <p:cNvSpPr>
            <a:spLocks noGrp="1"/>
          </p:cNvSpPr>
          <p:nvPr>
            <p:ph type="pic" idx="13"/>
          </p:nvPr>
        </p:nvSpPr>
        <p:spPr>
          <a:xfrm>
            <a:off x="2134100" y="972075"/>
            <a:ext cx="1155600" cy="1155600"/>
          </a:xfrm>
          <a:prstGeom prst="ellipse">
            <a:avLst/>
          </a:prstGeom>
          <a:noFill/>
          <a:ln>
            <a:noFill/>
          </a:ln>
        </p:spPr>
      </p:sp>
      <p:sp>
        <p:nvSpPr>
          <p:cNvPr id="104" name="Google Shape;104;p6"/>
          <p:cNvSpPr txBox="1">
            <a:spLocks noGrp="1"/>
          </p:cNvSpPr>
          <p:nvPr>
            <p:ph type="body" idx="14"/>
          </p:nvPr>
        </p:nvSpPr>
        <p:spPr>
          <a:xfrm>
            <a:off x="1976000" y="2280075"/>
            <a:ext cx="1471800" cy="151800"/>
          </a:xfrm>
          <a:prstGeom prst="rect">
            <a:avLst/>
          </a:prstGeom>
        </p:spPr>
        <p:txBody>
          <a:bodyPr spcFirstLastPara="1" wrap="square" lIns="0" tIns="0" rIns="0" bIns="0" anchor="t" anchorCtr="0">
            <a:normAutofit/>
          </a:bodyPr>
          <a:lstStyle>
            <a:lvl1pPr marL="457200" lvl="0" indent="-298450" algn="ctr" rtl="0">
              <a:lnSpc>
                <a:spcPct val="100000"/>
              </a:lnSpc>
              <a:spcBef>
                <a:spcPts val="0"/>
              </a:spcBef>
              <a:spcAft>
                <a:spcPts val="0"/>
              </a:spcAft>
              <a:buSzPts val="1100"/>
              <a:buChar char="●"/>
              <a:defRPr sz="1100"/>
            </a:lvl1pPr>
            <a:lvl2pPr marL="914400" lvl="1" indent="-298450" rtl="0">
              <a:lnSpc>
                <a:spcPct val="100000"/>
              </a:lnSpc>
              <a:spcBef>
                <a:spcPts val="0"/>
              </a:spcBef>
              <a:spcAft>
                <a:spcPts val="0"/>
              </a:spcAft>
              <a:buSzPts val="1100"/>
              <a:buChar char="○"/>
              <a:defRPr sz="1100" b="0"/>
            </a:lvl2pPr>
            <a:lvl3pPr marL="1371600" lvl="2" indent="-298450" rtl="0">
              <a:lnSpc>
                <a:spcPct val="100000"/>
              </a:lnSpc>
              <a:spcBef>
                <a:spcPts val="0"/>
              </a:spcBef>
              <a:spcAft>
                <a:spcPts val="0"/>
              </a:spcAft>
              <a:buSzPts val="1100"/>
              <a:buChar char="■"/>
              <a:defRPr sz="1100"/>
            </a:lvl3pPr>
            <a:lvl4pPr marL="1828800" lvl="3" indent="-298450" rtl="0">
              <a:lnSpc>
                <a:spcPct val="100000"/>
              </a:lnSpc>
              <a:spcBef>
                <a:spcPts val="0"/>
              </a:spcBef>
              <a:spcAft>
                <a:spcPts val="0"/>
              </a:spcAft>
              <a:buSzPts val="1100"/>
              <a:buChar char="●"/>
              <a:defRPr sz="1100"/>
            </a:lvl4pPr>
            <a:lvl5pPr marL="2286000" lvl="4" indent="-298450" rtl="0">
              <a:lnSpc>
                <a:spcPct val="100000"/>
              </a:lnSpc>
              <a:spcBef>
                <a:spcPts val="0"/>
              </a:spcBef>
              <a:spcAft>
                <a:spcPts val="0"/>
              </a:spcAft>
              <a:buSzPts val="1100"/>
              <a:buChar char="○"/>
              <a:defRPr sz="1100"/>
            </a:lvl5pPr>
            <a:lvl6pPr marL="2743200" lvl="5" indent="-298450" rtl="0">
              <a:lnSpc>
                <a:spcPct val="100000"/>
              </a:lnSpc>
              <a:spcBef>
                <a:spcPts val="0"/>
              </a:spcBef>
              <a:spcAft>
                <a:spcPts val="0"/>
              </a:spcAft>
              <a:buSzPts val="1100"/>
              <a:buChar char="■"/>
              <a:defRPr sz="1100"/>
            </a:lvl6pPr>
            <a:lvl7pPr marL="3200400" lvl="6" indent="-298450" rtl="0">
              <a:lnSpc>
                <a:spcPct val="100000"/>
              </a:lnSpc>
              <a:spcBef>
                <a:spcPts val="0"/>
              </a:spcBef>
              <a:spcAft>
                <a:spcPts val="0"/>
              </a:spcAft>
              <a:buSzPts val="1100"/>
              <a:buChar char="●"/>
              <a:defRPr sz="1100"/>
            </a:lvl7pPr>
            <a:lvl8pPr marL="3657600" lvl="7" indent="-298450" rtl="0">
              <a:lnSpc>
                <a:spcPct val="100000"/>
              </a:lnSpc>
              <a:spcBef>
                <a:spcPts val="0"/>
              </a:spcBef>
              <a:spcAft>
                <a:spcPts val="0"/>
              </a:spcAft>
              <a:buSzPts val="1100"/>
              <a:buChar char="○"/>
              <a:defRPr sz="1100"/>
            </a:lvl8pPr>
            <a:lvl9pPr marL="4114800" lvl="8" indent="-298450" rtl="0">
              <a:lnSpc>
                <a:spcPct val="100000"/>
              </a:lnSpc>
              <a:spcBef>
                <a:spcPts val="0"/>
              </a:spcBef>
              <a:spcAft>
                <a:spcPts val="0"/>
              </a:spcAft>
              <a:buSzPts val="1100"/>
              <a:buChar char="■"/>
              <a:defRPr sz="1100"/>
            </a:lvl9pPr>
          </a:lstStyle>
          <a:p>
            <a:endParaRPr/>
          </a:p>
        </p:txBody>
      </p:sp>
      <p:sp>
        <p:nvSpPr>
          <p:cNvPr id="105" name="Google Shape;105;p6"/>
          <p:cNvSpPr txBox="1">
            <a:spLocks noGrp="1"/>
          </p:cNvSpPr>
          <p:nvPr>
            <p:ph type="body" idx="15"/>
          </p:nvPr>
        </p:nvSpPr>
        <p:spPr>
          <a:xfrm>
            <a:off x="1976000" y="2485861"/>
            <a:ext cx="1471800" cy="151800"/>
          </a:xfrm>
          <a:prstGeom prst="rect">
            <a:avLst/>
          </a:prstGeom>
        </p:spPr>
        <p:txBody>
          <a:bodyPr spcFirstLastPara="1" wrap="square" lIns="0" tIns="0" rIns="0" bIns="0" anchor="t" anchorCtr="0">
            <a:normAutofit/>
          </a:bodyPr>
          <a:lstStyle>
            <a:lvl1pPr marL="457200" lvl="0" indent="-298450" algn="ctr" rtl="0">
              <a:lnSpc>
                <a:spcPct val="100000"/>
              </a:lnSpc>
              <a:spcBef>
                <a:spcPts val="0"/>
              </a:spcBef>
              <a:spcAft>
                <a:spcPts val="0"/>
              </a:spcAft>
              <a:buSzPts val="1100"/>
              <a:buChar char="●"/>
              <a:defRPr sz="1100" b="0"/>
            </a:lvl1pPr>
            <a:lvl2pPr marL="914400" lvl="1" indent="-298450" algn="ctr" rtl="0">
              <a:lnSpc>
                <a:spcPct val="100000"/>
              </a:lnSpc>
              <a:spcBef>
                <a:spcPts val="0"/>
              </a:spcBef>
              <a:spcAft>
                <a:spcPts val="0"/>
              </a:spcAft>
              <a:buSzPts val="1100"/>
              <a:buChar char="○"/>
              <a:defRPr sz="1100" b="0"/>
            </a:lvl2pPr>
            <a:lvl3pPr marL="1371600" lvl="2" indent="-298450" algn="ctr" rtl="0">
              <a:lnSpc>
                <a:spcPct val="100000"/>
              </a:lnSpc>
              <a:spcBef>
                <a:spcPts val="0"/>
              </a:spcBef>
              <a:spcAft>
                <a:spcPts val="0"/>
              </a:spcAft>
              <a:buSzPts val="1100"/>
              <a:buChar char="■"/>
              <a:defRPr sz="1100"/>
            </a:lvl3pPr>
            <a:lvl4pPr marL="1828800" lvl="3" indent="-298450" algn="ctr" rtl="0">
              <a:lnSpc>
                <a:spcPct val="100000"/>
              </a:lnSpc>
              <a:spcBef>
                <a:spcPts val="0"/>
              </a:spcBef>
              <a:spcAft>
                <a:spcPts val="0"/>
              </a:spcAft>
              <a:buSzPts val="1100"/>
              <a:buChar char="●"/>
              <a:defRPr sz="1100"/>
            </a:lvl4pPr>
            <a:lvl5pPr marL="2286000" lvl="4" indent="-298450" algn="ctr" rtl="0">
              <a:lnSpc>
                <a:spcPct val="100000"/>
              </a:lnSpc>
              <a:spcBef>
                <a:spcPts val="0"/>
              </a:spcBef>
              <a:spcAft>
                <a:spcPts val="0"/>
              </a:spcAft>
              <a:buSzPts val="1100"/>
              <a:buChar char="○"/>
              <a:defRPr sz="1100"/>
            </a:lvl5pPr>
            <a:lvl6pPr marL="2743200" lvl="5" indent="-298450" algn="ctr" rtl="0">
              <a:lnSpc>
                <a:spcPct val="100000"/>
              </a:lnSpc>
              <a:spcBef>
                <a:spcPts val="0"/>
              </a:spcBef>
              <a:spcAft>
                <a:spcPts val="0"/>
              </a:spcAft>
              <a:buSzPts val="1100"/>
              <a:buChar char="■"/>
              <a:defRPr sz="1100"/>
            </a:lvl6pPr>
            <a:lvl7pPr marL="3200400" lvl="6" indent="-298450" algn="ctr" rtl="0">
              <a:lnSpc>
                <a:spcPct val="100000"/>
              </a:lnSpc>
              <a:spcBef>
                <a:spcPts val="0"/>
              </a:spcBef>
              <a:spcAft>
                <a:spcPts val="0"/>
              </a:spcAft>
              <a:buSzPts val="1100"/>
              <a:buChar char="●"/>
              <a:defRPr sz="1100"/>
            </a:lvl7pPr>
            <a:lvl8pPr marL="3657600" lvl="7" indent="-298450" algn="ctr" rtl="0">
              <a:lnSpc>
                <a:spcPct val="100000"/>
              </a:lnSpc>
              <a:spcBef>
                <a:spcPts val="0"/>
              </a:spcBef>
              <a:spcAft>
                <a:spcPts val="0"/>
              </a:spcAft>
              <a:buSzPts val="1100"/>
              <a:buChar char="○"/>
              <a:defRPr sz="1100"/>
            </a:lvl8pPr>
            <a:lvl9pPr marL="4114800" lvl="8" indent="-298450" algn="ctr" rtl="0">
              <a:lnSpc>
                <a:spcPct val="100000"/>
              </a:lnSpc>
              <a:spcBef>
                <a:spcPts val="0"/>
              </a:spcBef>
              <a:spcAft>
                <a:spcPts val="0"/>
              </a:spcAft>
              <a:buSzPts val="1100"/>
              <a:buChar char="■"/>
              <a:defRPr sz="1100"/>
            </a:lvl9pPr>
          </a:lstStyle>
          <a:p>
            <a:endParaRPr/>
          </a:p>
        </p:txBody>
      </p:sp>
      <p:sp>
        <p:nvSpPr>
          <p:cNvPr id="106" name="Google Shape;106;p6"/>
          <p:cNvSpPr>
            <a:spLocks noGrp="1"/>
          </p:cNvSpPr>
          <p:nvPr>
            <p:ph type="pic" idx="16"/>
          </p:nvPr>
        </p:nvSpPr>
        <p:spPr>
          <a:xfrm>
            <a:off x="3807800" y="972075"/>
            <a:ext cx="1155600" cy="1155600"/>
          </a:xfrm>
          <a:prstGeom prst="ellipse">
            <a:avLst/>
          </a:prstGeom>
          <a:noFill/>
          <a:ln>
            <a:noFill/>
          </a:ln>
        </p:spPr>
      </p:sp>
      <p:sp>
        <p:nvSpPr>
          <p:cNvPr id="107" name="Google Shape;107;p6"/>
          <p:cNvSpPr txBox="1">
            <a:spLocks noGrp="1"/>
          </p:cNvSpPr>
          <p:nvPr>
            <p:ph type="body" idx="17"/>
          </p:nvPr>
        </p:nvSpPr>
        <p:spPr>
          <a:xfrm>
            <a:off x="3649700" y="2280075"/>
            <a:ext cx="1471800" cy="151800"/>
          </a:xfrm>
          <a:prstGeom prst="rect">
            <a:avLst/>
          </a:prstGeom>
        </p:spPr>
        <p:txBody>
          <a:bodyPr spcFirstLastPara="1" wrap="square" lIns="0" tIns="0" rIns="0" bIns="0" anchor="t" anchorCtr="0">
            <a:normAutofit/>
          </a:bodyPr>
          <a:lstStyle>
            <a:lvl1pPr marL="457200" lvl="0" indent="-298450" algn="ctr" rtl="0">
              <a:lnSpc>
                <a:spcPct val="100000"/>
              </a:lnSpc>
              <a:spcBef>
                <a:spcPts val="0"/>
              </a:spcBef>
              <a:spcAft>
                <a:spcPts val="0"/>
              </a:spcAft>
              <a:buSzPts val="1100"/>
              <a:buChar char="●"/>
              <a:defRPr sz="1100"/>
            </a:lvl1pPr>
            <a:lvl2pPr marL="914400" lvl="1" indent="-298450" rtl="0">
              <a:lnSpc>
                <a:spcPct val="100000"/>
              </a:lnSpc>
              <a:spcBef>
                <a:spcPts val="0"/>
              </a:spcBef>
              <a:spcAft>
                <a:spcPts val="0"/>
              </a:spcAft>
              <a:buSzPts val="1100"/>
              <a:buChar char="○"/>
              <a:defRPr sz="1100" b="0"/>
            </a:lvl2pPr>
            <a:lvl3pPr marL="1371600" lvl="2" indent="-298450" rtl="0">
              <a:lnSpc>
                <a:spcPct val="100000"/>
              </a:lnSpc>
              <a:spcBef>
                <a:spcPts val="0"/>
              </a:spcBef>
              <a:spcAft>
                <a:spcPts val="0"/>
              </a:spcAft>
              <a:buSzPts val="1100"/>
              <a:buChar char="■"/>
              <a:defRPr sz="1100"/>
            </a:lvl3pPr>
            <a:lvl4pPr marL="1828800" lvl="3" indent="-298450" rtl="0">
              <a:lnSpc>
                <a:spcPct val="100000"/>
              </a:lnSpc>
              <a:spcBef>
                <a:spcPts val="0"/>
              </a:spcBef>
              <a:spcAft>
                <a:spcPts val="0"/>
              </a:spcAft>
              <a:buSzPts val="1100"/>
              <a:buChar char="●"/>
              <a:defRPr sz="1100"/>
            </a:lvl4pPr>
            <a:lvl5pPr marL="2286000" lvl="4" indent="-298450" rtl="0">
              <a:lnSpc>
                <a:spcPct val="100000"/>
              </a:lnSpc>
              <a:spcBef>
                <a:spcPts val="0"/>
              </a:spcBef>
              <a:spcAft>
                <a:spcPts val="0"/>
              </a:spcAft>
              <a:buSzPts val="1100"/>
              <a:buChar char="○"/>
              <a:defRPr sz="1100"/>
            </a:lvl5pPr>
            <a:lvl6pPr marL="2743200" lvl="5" indent="-298450" rtl="0">
              <a:lnSpc>
                <a:spcPct val="100000"/>
              </a:lnSpc>
              <a:spcBef>
                <a:spcPts val="0"/>
              </a:spcBef>
              <a:spcAft>
                <a:spcPts val="0"/>
              </a:spcAft>
              <a:buSzPts val="1100"/>
              <a:buChar char="■"/>
              <a:defRPr sz="1100"/>
            </a:lvl6pPr>
            <a:lvl7pPr marL="3200400" lvl="6" indent="-298450" rtl="0">
              <a:lnSpc>
                <a:spcPct val="100000"/>
              </a:lnSpc>
              <a:spcBef>
                <a:spcPts val="0"/>
              </a:spcBef>
              <a:spcAft>
                <a:spcPts val="0"/>
              </a:spcAft>
              <a:buSzPts val="1100"/>
              <a:buChar char="●"/>
              <a:defRPr sz="1100"/>
            </a:lvl7pPr>
            <a:lvl8pPr marL="3657600" lvl="7" indent="-298450" rtl="0">
              <a:lnSpc>
                <a:spcPct val="100000"/>
              </a:lnSpc>
              <a:spcBef>
                <a:spcPts val="0"/>
              </a:spcBef>
              <a:spcAft>
                <a:spcPts val="0"/>
              </a:spcAft>
              <a:buSzPts val="1100"/>
              <a:buChar char="○"/>
              <a:defRPr sz="1100"/>
            </a:lvl8pPr>
            <a:lvl9pPr marL="4114800" lvl="8" indent="-298450" rtl="0">
              <a:lnSpc>
                <a:spcPct val="100000"/>
              </a:lnSpc>
              <a:spcBef>
                <a:spcPts val="0"/>
              </a:spcBef>
              <a:spcAft>
                <a:spcPts val="0"/>
              </a:spcAft>
              <a:buSzPts val="1100"/>
              <a:buChar char="■"/>
              <a:defRPr sz="1100"/>
            </a:lvl9pPr>
          </a:lstStyle>
          <a:p>
            <a:endParaRPr/>
          </a:p>
        </p:txBody>
      </p:sp>
      <p:sp>
        <p:nvSpPr>
          <p:cNvPr id="108" name="Google Shape;108;p6"/>
          <p:cNvSpPr txBox="1">
            <a:spLocks noGrp="1"/>
          </p:cNvSpPr>
          <p:nvPr>
            <p:ph type="body" idx="18"/>
          </p:nvPr>
        </p:nvSpPr>
        <p:spPr>
          <a:xfrm>
            <a:off x="3649700" y="2485861"/>
            <a:ext cx="1471800" cy="151800"/>
          </a:xfrm>
          <a:prstGeom prst="rect">
            <a:avLst/>
          </a:prstGeom>
        </p:spPr>
        <p:txBody>
          <a:bodyPr spcFirstLastPara="1" wrap="square" lIns="0" tIns="0" rIns="0" bIns="0" anchor="t" anchorCtr="0">
            <a:normAutofit/>
          </a:bodyPr>
          <a:lstStyle>
            <a:lvl1pPr marL="457200" lvl="0" indent="-298450" algn="ctr" rtl="0">
              <a:lnSpc>
                <a:spcPct val="100000"/>
              </a:lnSpc>
              <a:spcBef>
                <a:spcPts val="0"/>
              </a:spcBef>
              <a:spcAft>
                <a:spcPts val="0"/>
              </a:spcAft>
              <a:buSzPts val="1100"/>
              <a:buChar char="●"/>
              <a:defRPr sz="1100" b="0"/>
            </a:lvl1pPr>
            <a:lvl2pPr marL="914400" lvl="1" indent="-298450" algn="ctr" rtl="0">
              <a:lnSpc>
                <a:spcPct val="100000"/>
              </a:lnSpc>
              <a:spcBef>
                <a:spcPts val="0"/>
              </a:spcBef>
              <a:spcAft>
                <a:spcPts val="0"/>
              </a:spcAft>
              <a:buSzPts val="1100"/>
              <a:buChar char="○"/>
              <a:defRPr sz="1100" b="0"/>
            </a:lvl2pPr>
            <a:lvl3pPr marL="1371600" lvl="2" indent="-298450" algn="ctr" rtl="0">
              <a:lnSpc>
                <a:spcPct val="100000"/>
              </a:lnSpc>
              <a:spcBef>
                <a:spcPts val="0"/>
              </a:spcBef>
              <a:spcAft>
                <a:spcPts val="0"/>
              </a:spcAft>
              <a:buSzPts val="1100"/>
              <a:buChar char="■"/>
              <a:defRPr sz="1100"/>
            </a:lvl3pPr>
            <a:lvl4pPr marL="1828800" lvl="3" indent="-298450" algn="ctr" rtl="0">
              <a:lnSpc>
                <a:spcPct val="100000"/>
              </a:lnSpc>
              <a:spcBef>
                <a:spcPts val="0"/>
              </a:spcBef>
              <a:spcAft>
                <a:spcPts val="0"/>
              </a:spcAft>
              <a:buSzPts val="1100"/>
              <a:buChar char="●"/>
              <a:defRPr sz="1100"/>
            </a:lvl4pPr>
            <a:lvl5pPr marL="2286000" lvl="4" indent="-298450" algn="ctr" rtl="0">
              <a:lnSpc>
                <a:spcPct val="100000"/>
              </a:lnSpc>
              <a:spcBef>
                <a:spcPts val="0"/>
              </a:spcBef>
              <a:spcAft>
                <a:spcPts val="0"/>
              </a:spcAft>
              <a:buSzPts val="1100"/>
              <a:buChar char="○"/>
              <a:defRPr sz="1100"/>
            </a:lvl5pPr>
            <a:lvl6pPr marL="2743200" lvl="5" indent="-298450" algn="ctr" rtl="0">
              <a:lnSpc>
                <a:spcPct val="100000"/>
              </a:lnSpc>
              <a:spcBef>
                <a:spcPts val="0"/>
              </a:spcBef>
              <a:spcAft>
                <a:spcPts val="0"/>
              </a:spcAft>
              <a:buSzPts val="1100"/>
              <a:buChar char="■"/>
              <a:defRPr sz="1100"/>
            </a:lvl6pPr>
            <a:lvl7pPr marL="3200400" lvl="6" indent="-298450" algn="ctr" rtl="0">
              <a:lnSpc>
                <a:spcPct val="100000"/>
              </a:lnSpc>
              <a:spcBef>
                <a:spcPts val="0"/>
              </a:spcBef>
              <a:spcAft>
                <a:spcPts val="0"/>
              </a:spcAft>
              <a:buSzPts val="1100"/>
              <a:buChar char="●"/>
              <a:defRPr sz="1100"/>
            </a:lvl7pPr>
            <a:lvl8pPr marL="3657600" lvl="7" indent="-298450" algn="ctr" rtl="0">
              <a:lnSpc>
                <a:spcPct val="100000"/>
              </a:lnSpc>
              <a:spcBef>
                <a:spcPts val="0"/>
              </a:spcBef>
              <a:spcAft>
                <a:spcPts val="0"/>
              </a:spcAft>
              <a:buSzPts val="1100"/>
              <a:buChar char="○"/>
              <a:defRPr sz="1100"/>
            </a:lvl8pPr>
            <a:lvl9pPr marL="4114800" lvl="8" indent="-298450" algn="ctr" rtl="0">
              <a:lnSpc>
                <a:spcPct val="100000"/>
              </a:lnSpc>
              <a:spcBef>
                <a:spcPts val="0"/>
              </a:spcBef>
              <a:spcAft>
                <a:spcPts val="0"/>
              </a:spcAft>
              <a:buSzPts val="1100"/>
              <a:buChar char="■"/>
              <a:defRPr sz="1100"/>
            </a:lvl9pPr>
          </a:lstStyle>
          <a:p>
            <a:endParaRPr/>
          </a:p>
        </p:txBody>
      </p:sp>
      <p:sp>
        <p:nvSpPr>
          <p:cNvPr id="109" name="Google Shape;109;p6"/>
          <p:cNvSpPr>
            <a:spLocks noGrp="1"/>
          </p:cNvSpPr>
          <p:nvPr>
            <p:ph type="pic" idx="19"/>
          </p:nvPr>
        </p:nvSpPr>
        <p:spPr>
          <a:xfrm>
            <a:off x="5481500" y="972075"/>
            <a:ext cx="1155600" cy="1155600"/>
          </a:xfrm>
          <a:prstGeom prst="ellipse">
            <a:avLst/>
          </a:prstGeom>
          <a:noFill/>
          <a:ln>
            <a:noFill/>
          </a:ln>
        </p:spPr>
      </p:sp>
      <p:sp>
        <p:nvSpPr>
          <p:cNvPr id="110" name="Google Shape;110;p6"/>
          <p:cNvSpPr txBox="1">
            <a:spLocks noGrp="1"/>
          </p:cNvSpPr>
          <p:nvPr>
            <p:ph type="body" idx="20"/>
          </p:nvPr>
        </p:nvSpPr>
        <p:spPr>
          <a:xfrm>
            <a:off x="5323400" y="2280075"/>
            <a:ext cx="1471800" cy="151800"/>
          </a:xfrm>
          <a:prstGeom prst="rect">
            <a:avLst/>
          </a:prstGeom>
        </p:spPr>
        <p:txBody>
          <a:bodyPr spcFirstLastPara="1" wrap="square" lIns="0" tIns="0" rIns="0" bIns="0" anchor="t" anchorCtr="0">
            <a:normAutofit/>
          </a:bodyPr>
          <a:lstStyle>
            <a:lvl1pPr marL="457200" lvl="0" indent="-298450" algn="ctr" rtl="0">
              <a:lnSpc>
                <a:spcPct val="100000"/>
              </a:lnSpc>
              <a:spcBef>
                <a:spcPts val="0"/>
              </a:spcBef>
              <a:spcAft>
                <a:spcPts val="0"/>
              </a:spcAft>
              <a:buSzPts val="1100"/>
              <a:buChar char="●"/>
              <a:defRPr sz="1100"/>
            </a:lvl1pPr>
            <a:lvl2pPr marL="914400" lvl="1" indent="-298450" rtl="0">
              <a:lnSpc>
                <a:spcPct val="100000"/>
              </a:lnSpc>
              <a:spcBef>
                <a:spcPts val="0"/>
              </a:spcBef>
              <a:spcAft>
                <a:spcPts val="0"/>
              </a:spcAft>
              <a:buSzPts val="1100"/>
              <a:buChar char="○"/>
              <a:defRPr sz="1100" b="0"/>
            </a:lvl2pPr>
            <a:lvl3pPr marL="1371600" lvl="2" indent="-298450" rtl="0">
              <a:lnSpc>
                <a:spcPct val="100000"/>
              </a:lnSpc>
              <a:spcBef>
                <a:spcPts val="0"/>
              </a:spcBef>
              <a:spcAft>
                <a:spcPts val="0"/>
              </a:spcAft>
              <a:buSzPts val="1100"/>
              <a:buChar char="■"/>
              <a:defRPr sz="1100"/>
            </a:lvl3pPr>
            <a:lvl4pPr marL="1828800" lvl="3" indent="-298450" rtl="0">
              <a:lnSpc>
                <a:spcPct val="100000"/>
              </a:lnSpc>
              <a:spcBef>
                <a:spcPts val="0"/>
              </a:spcBef>
              <a:spcAft>
                <a:spcPts val="0"/>
              </a:spcAft>
              <a:buSzPts val="1100"/>
              <a:buChar char="●"/>
              <a:defRPr sz="1100"/>
            </a:lvl4pPr>
            <a:lvl5pPr marL="2286000" lvl="4" indent="-298450" rtl="0">
              <a:lnSpc>
                <a:spcPct val="100000"/>
              </a:lnSpc>
              <a:spcBef>
                <a:spcPts val="0"/>
              </a:spcBef>
              <a:spcAft>
                <a:spcPts val="0"/>
              </a:spcAft>
              <a:buSzPts val="1100"/>
              <a:buChar char="○"/>
              <a:defRPr sz="1100"/>
            </a:lvl5pPr>
            <a:lvl6pPr marL="2743200" lvl="5" indent="-298450" rtl="0">
              <a:lnSpc>
                <a:spcPct val="100000"/>
              </a:lnSpc>
              <a:spcBef>
                <a:spcPts val="0"/>
              </a:spcBef>
              <a:spcAft>
                <a:spcPts val="0"/>
              </a:spcAft>
              <a:buSzPts val="1100"/>
              <a:buChar char="■"/>
              <a:defRPr sz="1100"/>
            </a:lvl6pPr>
            <a:lvl7pPr marL="3200400" lvl="6" indent="-298450" rtl="0">
              <a:lnSpc>
                <a:spcPct val="100000"/>
              </a:lnSpc>
              <a:spcBef>
                <a:spcPts val="0"/>
              </a:spcBef>
              <a:spcAft>
                <a:spcPts val="0"/>
              </a:spcAft>
              <a:buSzPts val="1100"/>
              <a:buChar char="●"/>
              <a:defRPr sz="1100"/>
            </a:lvl7pPr>
            <a:lvl8pPr marL="3657600" lvl="7" indent="-298450" rtl="0">
              <a:lnSpc>
                <a:spcPct val="100000"/>
              </a:lnSpc>
              <a:spcBef>
                <a:spcPts val="0"/>
              </a:spcBef>
              <a:spcAft>
                <a:spcPts val="0"/>
              </a:spcAft>
              <a:buSzPts val="1100"/>
              <a:buChar char="○"/>
              <a:defRPr sz="1100"/>
            </a:lvl8pPr>
            <a:lvl9pPr marL="4114800" lvl="8" indent="-298450" rtl="0">
              <a:lnSpc>
                <a:spcPct val="100000"/>
              </a:lnSpc>
              <a:spcBef>
                <a:spcPts val="0"/>
              </a:spcBef>
              <a:spcAft>
                <a:spcPts val="0"/>
              </a:spcAft>
              <a:buSzPts val="1100"/>
              <a:buChar char="■"/>
              <a:defRPr sz="1100"/>
            </a:lvl9pPr>
          </a:lstStyle>
          <a:p>
            <a:endParaRPr/>
          </a:p>
        </p:txBody>
      </p:sp>
      <p:sp>
        <p:nvSpPr>
          <p:cNvPr id="111" name="Google Shape;111;p6"/>
          <p:cNvSpPr txBox="1">
            <a:spLocks noGrp="1"/>
          </p:cNvSpPr>
          <p:nvPr>
            <p:ph type="body" idx="21"/>
          </p:nvPr>
        </p:nvSpPr>
        <p:spPr>
          <a:xfrm>
            <a:off x="5323400" y="2485861"/>
            <a:ext cx="1471800" cy="151800"/>
          </a:xfrm>
          <a:prstGeom prst="rect">
            <a:avLst/>
          </a:prstGeom>
        </p:spPr>
        <p:txBody>
          <a:bodyPr spcFirstLastPara="1" wrap="square" lIns="0" tIns="0" rIns="0" bIns="0" anchor="t" anchorCtr="0">
            <a:normAutofit/>
          </a:bodyPr>
          <a:lstStyle>
            <a:lvl1pPr marL="457200" lvl="0" indent="-298450" algn="ctr" rtl="0">
              <a:lnSpc>
                <a:spcPct val="100000"/>
              </a:lnSpc>
              <a:spcBef>
                <a:spcPts val="0"/>
              </a:spcBef>
              <a:spcAft>
                <a:spcPts val="0"/>
              </a:spcAft>
              <a:buSzPts val="1100"/>
              <a:buChar char="●"/>
              <a:defRPr sz="1100" b="0"/>
            </a:lvl1pPr>
            <a:lvl2pPr marL="914400" lvl="1" indent="-298450" algn="ctr" rtl="0">
              <a:lnSpc>
                <a:spcPct val="100000"/>
              </a:lnSpc>
              <a:spcBef>
                <a:spcPts val="0"/>
              </a:spcBef>
              <a:spcAft>
                <a:spcPts val="0"/>
              </a:spcAft>
              <a:buSzPts val="1100"/>
              <a:buChar char="○"/>
              <a:defRPr sz="1100" b="0"/>
            </a:lvl2pPr>
            <a:lvl3pPr marL="1371600" lvl="2" indent="-298450" algn="ctr" rtl="0">
              <a:lnSpc>
                <a:spcPct val="100000"/>
              </a:lnSpc>
              <a:spcBef>
                <a:spcPts val="0"/>
              </a:spcBef>
              <a:spcAft>
                <a:spcPts val="0"/>
              </a:spcAft>
              <a:buSzPts val="1100"/>
              <a:buChar char="■"/>
              <a:defRPr sz="1100"/>
            </a:lvl3pPr>
            <a:lvl4pPr marL="1828800" lvl="3" indent="-298450" algn="ctr" rtl="0">
              <a:lnSpc>
                <a:spcPct val="100000"/>
              </a:lnSpc>
              <a:spcBef>
                <a:spcPts val="0"/>
              </a:spcBef>
              <a:spcAft>
                <a:spcPts val="0"/>
              </a:spcAft>
              <a:buSzPts val="1100"/>
              <a:buChar char="●"/>
              <a:defRPr sz="1100"/>
            </a:lvl4pPr>
            <a:lvl5pPr marL="2286000" lvl="4" indent="-298450" algn="ctr" rtl="0">
              <a:lnSpc>
                <a:spcPct val="100000"/>
              </a:lnSpc>
              <a:spcBef>
                <a:spcPts val="0"/>
              </a:spcBef>
              <a:spcAft>
                <a:spcPts val="0"/>
              </a:spcAft>
              <a:buSzPts val="1100"/>
              <a:buChar char="○"/>
              <a:defRPr sz="1100"/>
            </a:lvl5pPr>
            <a:lvl6pPr marL="2743200" lvl="5" indent="-298450" algn="ctr" rtl="0">
              <a:lnSpc>
                <a:spcPct val="100000"/>
              </a:lnSpc>
              <a:spcBef>
                <a:spcPts val="0"/>
              </a:spcBef>
              <a:spcAft>
                <a:spcPts val="0"/>
              </a:spcAft>
              <a:buSzPts val="1100"/>
              <a:buChar char="■"/>
              <a:defRPr sz="1100"/>
            </a:lvl6pPr>
            <a:lvl7pPr marL="3200400" lvl="6" indent="-298450" algn="ctr" rtl="0">
              <a:lnSpc>
                <a:spcPct val="100000"/>
              </a:lnSpc>
              <a:spcBef>
                <a:spcPts val="0"/>
              </a:spcBef>
              <a:spcAft>
                <a:spcPts val="0"/>
              </a:spcAft>
              <a:buSzPts val="1100"/>
              <a:buChar char="●"/>
              <a:defRPr sz="1100"/>
            </a:lvl7pPr>
            <a:lvl8pPr marL="3657600" lvl="7" indent="-298450" algn="ctr" rtl="0">
              <a:lnSpc>
                <a:spcPct val="100000"/>
              </a:lnSpc>
              <a:spcBef>
                <a:spcPts val="0"/>
              </a:spcBef>
              <a:spcAft>
                <a:spcPts val="0"/>
              </a:spcAft>
              <a:buSzPts val="1100"/>
              <a:buChar char="○"/>
              <a:defRPr sz="1100"/>
            </a:lvl8pPr>
            <a:lvl9pPr marL="4114800" lvl="8" indent="-298450" algn="ctr" rtl="0">
              <a:lnSpc>
                <a:spcPct val="100000"/>
              </a:lnSpc>
              <a:spcBef>
                <a:spcPts val="0"/>
              </a:spcBef>
              <a:spcAft>
                <a:spcPts val="0"/>
              </a:spcAft>
              <a:buSzPts val="1100"/>
              <a:buChar char="■"/>
              <a:defRPr sz="1100"/>
            </a:lvl9pPr>
          </a:lstStyle>
          <a:p>
            <a:endParaRPr/>
          </a:p>
        </p:txBody>
      </p:sp>
      <p:sp>
        <p:nvSpPr>
          <p:cNvPr id="112" name="Google Shape;112;p6"/>
          <p:cNvSpPr>
            <a:spLocks noGrp="1"/>
          </p:cNvSpPr>
          <p:nvPr>
            <p:ph type="pic" idx="22"/>
          </p:nvPr>
        </p:nvSpPr>
        <p:spPr>
          <a:xfrm>
            <a:off x="469800" y="2982450"/>
            <a:ext cx="1155600" cy="1155600"/>
          </a:xfrm>
          <a:prstGeom prst="ellipse">
            <a:avLst/>
          </a:prstGeom>
          <a:noFill/>
          <a:ln>
            <a:noFill/>
          </a:ln>
        </p:spPr>
      </p:sp>
      <p:sp>
        <p:nvSpPr>
          <p:cNvPr id="113" name="Google Shape;113;p6"/>
          <p:cNvSpPr txBox="1">
            <a:spLocks noGrp="1"/>
          </p:cNvSpPr>
          <p:nvPr>
            <p:ph type="body" idx="23"/>
          </p:nvPr>
        </p:nvSpPr>
        <p:spPr>
          <a:xfrm>
            <a:off x="311700" y="4290450"/>
            <a:ext cx="1471800" cy="151800"/>
          </a:xfrm>
          <a:prstGeom prst="rect">
            <a:avLst/>
          </a:prstGeom>
        </p:spPr>
        <p:txBody>
          <a:bodyPr spcFirstLastPara="1" wrap="square" lIns="0" tIns="0" rIns="0" bIns="0" anchor="t" anchorCtr="0">
            <a:normAutofit/>
          </a:bodyPr>
          <a:lstStyle>
            <a:lvl1pPr marL="457200" lvl="0" indent="-298450" algn="ctr" rtl="0">
              <a:lnSpc>
                <a:spcPct val="100000"/>
              </a:lnSpc>
              <a:spcBef>
                <a:spcPts val="0"/>
              </a:spcBef>
              <a:spcAft>
                <a:spcPts val="0"/>
              </a:spcAft>
              <a:buSzPts val="1100"/>
              <a:buChar char="●"/>
              <a:defRPr sz="1100"/>
            </a:lvl1pPr>
            <a:lvl2pPr marL="914400" lvl="1" indent="-298450" rtl="0">
              <a:lnSpc>
                <a:spcPct val="100000"/>
              </a:lnSpc>
              <a:spcBef>
                <a:spcPts val="0"/>
              </a:spcBef>
              <a:spcAft>
                <a:spcPts val="0"/>
              </a:spcAft>
              <a:buSzPts val="1100"/>
              <a:buChar char="○"/>
              <a:defRPr sz="1100" b="0"/>
            </a:lvl2pPr>
            <a:lvl3pPr marL="1371600" lvl="2" indent="-298450" rtl="0">
              <a:lnSpc>
                <a:spcPct val="100000"/>
              </a:lnSpc>
              <a:spcBef>
                <a:spcPts val="0"/>
              </a:spcBef>
              <a:spcAft>
                <a:spcPts val="0"/>
              </a:spcAft>
              <a:buSzPts val="1100"/>
              <a:buChar char="■"/>
              <a:defRPr sz="1100"/>
            </a:lvl3pPr>
            <a:lvl4pPr marL="1828800" lvl="3" indent="-298450" rtl="0">
              <a:lnSpc>
                <a:spcPct val="100000"/>
              </a:lnSpc>
              <a:spcBef>
                <a:spcPts val="0"/>
              </a:spcBef>
              <a:spcAft>
                <a:spcPts val="0"/>
              </a:spcAft>
              <a:buSzPts val="1100"/>
              <a:buChar char="●"/>
              <a:defRPr sz="1100"/>
            </a:lvl4pPr>
            <a:lvl5pPr marL="2286000" lvl="4" indent="-298450" rtl="0">
              <a:lnSpc>
                <a:spcPct val="100000"/>
              </a:lnSpc>
              <a:spcBef>
                <a:spcPts val="0"/>
              </a:spcBef>
              <a:spcAft>
                <a:spcPts val="0"/>
              </a:spcAft>
              <a:buSzPts val="1100"/>
              <a:buChar char="○"/>
              <a:defRPr sz="1100"/>
            </a:lvl5pPr>
            <a:lvl6pPr marL="2743200" lvl="5" indent="-298450" rtl="0">
              <a:lnSpc>
                <a:spcPct val="100000"/>
              </a:lnSpc>
              <a:spcBef>
                <a:spcPts val="0"/>
              </a:spcBef>
              <a:spcAft>
                <a:spcPts val="0"/>
              </a:spcAft>
              <a:buSzPts val="1100"/>
              <a:buChar char="■"/>
              <a:defRPr sz="1100"/>
            </a:lvl6pPr>
            <a:lvl7pPr marL="3200400" lvl="6" indent="-298450" rtl="0">
              <a:lnSpc>
                <a:spcPct val="100000"/>
              </a:lnSpc>
              <a:spcBef>
                <a:spcPts val="0"/>
              </a:spcBef>
              <a:spcAft>
                <a:spcPts val="0"/>
              </a:spcAft>
              <a:buSzPts val="1100"/>
              <a:buChar char="●"/>
              <a:defRPr sz="1100"/>
            </a:lvl7pPr>
            <a:lvl8pPr marL="3657600" lvl="7" indent="-298450" rtl="0">
              <a:lnSpc>
                <a:spcPct val="100000"/>
              </a:lnSpc>
              <a:spcBef>
                <a:spcPts val="0"/>
              </a:spcBef>
              <a:spcAft>
                <a:spcPts val="0"/>
              </a:spcAft>
              <a:buSzPts val="1100"/>
              <a:buChar char="○"/>
              <a:defRPr sz="1100"/>
            </a:lvl8pPr>
            <a:lvl9pPr marL="4114800" lvl="8" indent="-298450" rtl="0">
              <a:lnSpc>
                <a:spcPct val="100000"/>
              </a:lnSpc>
              <a:spcBef>
                <a:spcPts val="0"/>
              </a:spcBef>
              <a:spcAft>
                <a:spcPts val="0"/>
              </a:spcAft>
              <a:buSzPts val="1100"/>
              <a:buChar char="■"/>
              <a:defRPr sz="1100"/>
            </a:lvl9pPr>
          </a:lstStyle>
          <a:p>
            <a:endParaRPr/>
          </a:p>
        </p:txBody>
      </p:sp>
      <p:sp>
        <p:nvSpPr>
          <p:cNvPr id="114" name="Google Shape;114;p6"/>
          <p:cNvSpPr txBox="1">
            <a:spLocks noGrp="1"/>
          </p:cNvSpPr>
          <p:nvPr>
            <p:ph type="body" idx="24"/>
          </p:nvPr>
        </p:nvSpPr>
        <p:spPr>
          <a:xfrm>
            <a:off x="311700" y="4496236"/>
            <a:ext cx="1471800" cy="151800"/>
          </a:xfrm>
          <a:prstGeom prst="rect">
            <a:avLst/>
          </a:prstGeom>
        </p:spPr>
        <p:txBody>
          <a:bodyPr spcFirstLastPara="1" wrap="square" lIns="0" tIns="0" rIns="0" bIns="0" anchor="t" anchorCtr="0">
            <a:normAutofit/>
          </a:bodyPr>
          <a:lstStyle>
            <a:lvl1pPr marL="457200" lvl="0" indent="-298450" algn="ctr" rtl="0">
              <a:lnSpc>
                <a:spcPct val="100000"/>
              </a:lnSpc>
              <a:spcBef>
                <a:spcPts val="0"/>
              </a:spcBef>
              <a:spcAft>
                <a:spcPts val="0"/>
              </a:spcAft>
              <a:buSzPts val="1100"/>
              <a:buChar char="●"/>
              <a:defRPr sz="1100" b="0"/>
            </a:lvl1pPr>
            <a:lvl2pPr marL="914400" lvl="1" indent="-298450" algn="ctr" rtl="0">
              <a:lnSpc>
                <a:spcPct val="100000"/>
              </a:lnSpc>
              <a:spcBef>
                <a:spcPts val="0"/>
              </a:spcBef>
              <a:spcAft>
                <a:spcPts val="0"/>
              </a:spcAft>
              <a:buSzPts val="1100"/>
              <a:buChar char="○"/>
              <a:defRPr sz="1100" b="0"/>
            </a:lvl2pPr>
            <a:lvl3pPr marL="1371600" lvl="2" indent="-298450" algn="ctr" rtl="0">
              <a:lnSpc>
                <a:spcPct val="100000"/>
              </a:lnSpc>
              <a:spcBef>
                <a:spcPts val="0"/>
              </a:spcBef>
              <a:spcAft>
                <a:spcPts val="0"/>
              </a:spcAft>
              <a:buSzPts val="1100"/>
              <a:buChar char="■"/>
              <a:defRPr sz="1100"/>
            </a:lvl3pPr>
            <a:lvl4pPr marL="1828800" lvl="3" indent="-298450" algn="ctr" rtl="0">
              <a:lnSpc>
                <a:spcPct val="100000"/>
              </a:lnSpc>
              <a:spcBef>
                <a:spcPts val="0"/>
              </a:spcBef>
              <a:spcAft>
                <a:spcPts val="0"/>
              </a:spcAft>
              <a:buSzPts val="1100"/>
              <a:buChar char="●"/>
              <a:defRPr sz="1100"/>
            </a:lvl4pPr>
            <a:lvl5pPr marL="2286000" lvl="4" indent="-298450" algn="ctr" rtl="0">
              <a:lnSpc>
                <a:spcPct val="100000"/>
              </a:lnSpc>
              <a:spcBef>
                <a:spcPts val="0"/>
              </a:spcBef>
              <a:spcAft>
                <a:spcPts val="0"/>
              </a:spcAft>
              <a:buSzPts val="1100"/>
              <a:buChar char="○"/>
              <a:defRPr sz="1100"/>
            </a:lvl5pPr>
            <a:lvl6pPr marL="2743200" lvl="5" indent="-298450" algn="ctr" rtl="0">
              <a:lnSpc>
                <a:spcPct val="100000"/>
              </a:lnSpc>
              <a:spcBef>
                <a:spcPts val="0"/>
              </a:spcBef>
              <a:spcAft>
                <a:spcPts val="0"/>
              </a:spcAft>
              <a:buSzPts val="1100"/>
              <a:buChar char="■"/>
              <a:defRPr sz="1100"/>
            </a:lvl6pPr>
            <a:lvl7pPr marL="3200400" lvl="6" indent="-298450" algn="ctr" rtl="0">
              <a:lnSpc>
                <a:spcPct val="100000"/>
              </a:lnSpc>
              <a:spcBef>
                <a:spcPts val="0"/>
              </a:spcBef>
              <a:spcAft>
                <a:spcPts val="0"/>
              </a:spcAft>
              <a:buSzPts val="1100"/>
              <a:buChar char="●"/>
              <a:defRPr sz="1100"/>
            </a:lvl7pPr>
            <a:lvl8pPr marL="3657600" lvl="7" indent="-298450" algn="ctr" rtl="0">
              <a:lnSpc>
                <a:spcPct val="100000"/>
              </a:lnSpc>
              <a:spcBef>
                <a:spcPts val="0"/>
              </a:spcBef>
              <a:spcAft>
                <a:spcPts val="0"/>
              </a:spcAft>
              <a:buSzPts val="1100"/>
              <a:buChar char="○"/>
              <a:defRPr sz="1100"/>
            </a:lvl8pPr>
            <a:lvl9pPr marL="4114800" lvl="8" indent="-298450" algn="ctr" rtl="0">
              <a:lnSpc>
                <a:spcPct val="100000"/>
              </a:lnSpc>
              <a:spcBef>
                <a:spcPts val="0"/>
              </a:spcBef>
              <a:spcAft>
                <a:spcPts val="0"/>
              </a:spcAft>
              <a:buSzPts val="1100"/>
              <a:buChar char="■"/>
              <a:defRPr sz="1100"/>
            </a:lvl9pPr>
          </a:lstStyle>
          <a:p>
            <a:endParaRPr/>
          </a:p>
        </p:txBody>
      </p:sp>
      <p:sp>
        <p:nvSpPr>
          <p:cNvPr id="115" name="Google Shape;115;p6"/>
          <p:cNvSpPr>
            <a:spLocks noGrp="1"/>
          </p:cNvSpPr>
          <p:nvPr>
            <p:ph type="pic" idx="25"/>
          </p:nvPr>
        </p:nvSpPr>
        <p:spPr>
          <a:xfrm>
            <a:off x="2134100" y="2982450"/>
            <a:ext cx="1155600" cy="1155600"/>
          </a:xfrm>
          <a:prstGeom prst="ellipse">
            <a:avLst/>
          </a:prstGeom>
          <a:noFill/>
          <a:ln>
            <a:noFill/>
          </a:ln>
        </p:spPr>
      </p:sp>
      <p:sp>
        <p:nvSpPr>
          <p:cNvPr id="116" name="Google Shape;116;p6"/>
          <p:cNvSpPr txBox="1">
            <a:spLocks noGrp="1"/>
          </p:cNvSpPr>
          <p:nvPr>
            <p:ph type="body" idx="26"/>
          </p:nvPr>
        </p:nvSpPr>
        <p:spPr>
          <a:xfrm>
            <a:off x="1976000" y="4290450"/>
            <a:ext cx="1471800" cy="151800"/>
          </a:xfrm>
          <a:prstGeom prst="rect">
            <a:avLst/>
          </a:prstGeom>
        </p:spPr>
        <p:txBody>
          <a:bodyPr spcFirstLastPara="1" wrap="square" lIns="0" tIns="0" rIns="0" bIns="0" anchor="t" anchorCtr="0">
            <a:normAutofit/>
          </a:bodyPr>
          <a:lstStyle>
            <a:lvl1pPr marL="457200" lvl="0" indent="-298450" algn="ctr" rtl="0">
              <a:lnSpc>
                <a:spcPct val="100000"/>
              </a:lnSpc>
              <a:spcBef>
                <a:spcPts val="0"/>
              </a:spcBef>
              <a:spcAft>
                <a:spcPts val="0"/>
              </a:spcAft>
              <a:buSzPts val="1100"/>
              <a:buChar char="●"/>
              <a:defRPr sz="1100"/>
            </a:lvl1pPr>
            <a:lvl2pPr marL="914400" lvl="1" indent="-298450" rtl="0">
              <a:lnSpc>
                <a:spcPct val="100000"/>
              </a:lnSpc>
              <a:spcBef>
                <a:spcPts val="0"/>
              </a:spcBef>
              <a:spcAft>
                <a:spcPts val="0"/>
              </a:spcAft>
              <a:buSzPts val="1100"/>
              <a:buChar char="○"/>
              <a:defRPr sz="1100" b="0"/>
            </a:lvl2pPr>
            <a:lvl3pPr marL="1371600" lvl="2" indent="-298450" rtl="0">
              <a:lnSpc>
                <a:spcPct val="100000"/>
              </a:lnSpc>
              <a:spcBef>
                <a:spcPts val="0"/>
              </a:spcBef>
              <a:spcAft>
                <a:spcPts val="0"/>
              </a:spcAft>
              <a:buSzPts val="1100"/>
              <a:buChar char="■"/>
              <a:defRPr sz="1100"/>
            </a:lvl3pPr>
            <a:lvl4pPr marL="1828800" lvl="3" indent="-298450" rtl="0">
              <a:lnSpc>
                <a:spcPct val="100000"/>
              </a:lnSpc>
              <a:spcBef>
                <a:spcPts val="0"/>
              </a:spcBef>
              <a:spcAft>
                <a:spcPts val="0"/>
              </a:spcAft>
              <a:buSzPts val="1100"/>
              <a:buChar char="●"/>
              <a:defRPr sz="1100"/>
            </a:lvl4pPr>
            <a:lvl5pPr marL="2286000" lvl="4" indent="-298450" rtl="0">
              <a:lnSpc>
                <a:spcPct val="100000"/>
              </a:lnSpc>
              <a:spcBef>
                <a:spcPts val="0"/>
              </a:spcBef>
              <a:spcAft>
                <a:spcPts val="0"/>
              </a:spcAft>
              <a:buSzPts val="1100"/>
              <a:buChar char="○"/>
              <a:defRPr sz="1100"/>
            </a:lvl5pPr>
            <a:lvl6pPr marL="2743200" lvl="5" indent="-298450" rtl="0">
              <a:lnSpc>
                <a:spcPct val="100000"/>
              </a:lnSpc>
              <a:spcBef>
                <a:spcPts val="0"/>
              </a:spcBef>
              <a:spcAft>
                <a:spcPts val="0"/>
              </a:spcAft>
              <a:buSzPts val="1100"/>
              <a:buChar char="■"/>
              <a:defRPr sz="1100"/>
            </a:lvl6pPr>
            <a:lvl7pPr marL="3200400" lvl="6" indent="-298450" rtl="0">
              <a:lnSpc>
                <a:spcPct val="100000"/>
              </a:lnSpc>
              <a:spcBef>
                <a:spcPts val="0"/>
              </a:spcBef>
              <a:spcAft>
                <a:spcPts val="0"/>
              </a:spcAft>
              <a:buSzPts val="1100"/>
              <a:buChar char="●"/>
              <a:defRPr sz="1100"/>
            </a:lvl7pPr>
            <a:lvl8pPr marL="3657600" lvl="7" indent="-298450" rtl="0">
              <a:lnSpc>
                <a:spcPct val="100000"/>
              </a:lnSpc>
              <a:spcBef>
                <a:spcPts val="0"/>
              </a:spcBef>
              <a:spcAft>
                <a:spcPts val="0"/>
              </a:spcAft>
              <a:buSzPts val="1100"/>
              <a:buChar char="○"/>
              <a:defRPr sz="1100"/>
            </a:lvl8pPr>
            <a:lvl9pPr marL="4114800" lvl="8" indent="-298450" rtl="0">
              <a:lnSpc>
                <a:spcPct val="100000"/>
              </a:lnSpc>
              <a:spcBef>
                <a:spcPts val="0"/>
              </a:spcBef>
              <a:spcAft>
                <a:spcPts val="0"/>
              </a:spcAft>
              <a:buSzPts val="1100"/>
              <a:buChar char="■"/>
              <a:defRPr sz="1100"/>
            </a:lvl9pPr>
          </a:lstStyle>
          <a:p>
            <a:endParaRPr/>
          </a:p>
        </p:txBody>
      </p:sp>
      <p:sp>
        <p:nvSpPr>
          <p:cNvPr id="117" name="Google Shape;117;p6"/>
          <p:cNvSpPr txBox="1">
            <a:spLocks noGrp="1"/>
          </p:cNvSpPr>
          <p:nvPr>
            <p:ph type="body" idx="27"/>
          </p:nvPr>
        </p:nvSpPr>
        <p:spPr>
          <a:xfrm>
            <a:off x="1976000" y="4496236"/>
            <a:ext cx="1471800" cy="151800"/>
          </a:xfrm>
          <a:prstGeom prst="rect">
            <a:avLst/>
          </a:prstGeom>
        </p:spPr>
        <p:txBody>
          <a:bodyPr spcFirstLastPara="1" wrap="square" lIns="0" tIns="0" rIns="0" bIns="0" anchor="t" anchorCtr="0">
            <a:normAutofit/>
          </a:bodyPr>
          <a:lstStyle>
            <a:lvl1pPr marL="457200" lvl="0" indent="-298450" algn="ctr" rtl="0">
              <a:lnSpc>
                <a:spcPct val="100000"/>
              </a:lnSpc>
              <a:spcBef>
                <a:spcPts val="0"/>
              </a:spcBef>
              <a:spcAft>
                <a:spcPts val="0"/>
              </a:spcAft>
              <a:buSzPts val="1100"/>
              <a:buChar char="●"/>
              <a:defRPr sz="1100" b="0"/>
            </a:lvl1pPr>
            <a:lvl2pPr marL="914400" lvl="1" indent="-298450" algn="ctr" rtl="0">
              <a:lnSpc>
                <a:spcPct val="100000"/>
              </a:lnSpc>
              <a:spcBef>
                <a:spcPts val="0"/>
              </a:spcBef>
              <a:spcAft>
                <a:spcPts val="0"/>
              </a:spcAft>
              <a:buSzPts val="1100"/>
              <a:buChar char="○"/>
              <a:defRPr sz="1100" b="0"/>
            </a:lvl2pPr>
            <a:lvl3pPr marL="1371600" lvl="2" indent="-298450" algn="ctr" rtl="0">
              <a:lnSpc>
                <a:spcPct val="100000"/>
              </a:lnSpc>
              <a:spcBef>
                <a:spcPts val="0"/>
              </a:spcBef>
              <a:spcAft>
                <a:spcPts val="0"/>
              </a:spcAft>
              <a:buSzPts val="1100"/>
              <a:buChar char="■"/>
              <a:defRPr sz="1100"/>
            </a:lvl3pPr>
            <a:lvl4pPr marL="1828800" lvl="3" indent="-298450" algn="ctr" rtl="0">
              <a:lnSpc>
                <a:spcPct val="100000"/>
              </a:lnSpc>
              <a:spcBef>
                <a:spcPts val="0"/>
              </a:spcBef>
              <a:spcAft>
                <a:spcPts val="0"/>
              </a:spcAft>
              <a:buSzPts val="1100"/>
              <a:buChar char="●"/>
              <a:defRPr sz="1100"/>
            </a:lvl4pPr>
            <a:lvl5pPr marL="2286000" lvl="4" indent="-298450" algn="ctr" rtl="0">
              <a:lnSpc>
                <a:spcPct val="100000"/>
              </a:lnSpc>
              <a:spcBef>
                <a:spcPts val="0"/>
              </a:spcBef>
              <a:spcAft>
                <a:spcPts val="0"/>
              </a:spcAft>
              <a:buSzPts val="1100"/>
              <a:buChar char="○"/>
              <a:defRPr sz="1100"/>
            </a:lvl5pPr>
            <a:lvl6pPr marL="2743200" lvl="5" indent="-298450" algn="ctr" rtl="0">
              <a:lnSpc>
                <a:spcPct val="100000"/>
              </a:lnSpc>
              <a:spcBef>
                <a:spcPts val="0"/>
              </a:spcBef>
              <a:spcAft>
                <a:spcPts val="0"/>
              </a:spcAft>
              <a:buSzPts val="1100"/>
              <a:buChar char="■"/>
              <a:defRPr sz="1100"/>
            </a:lvl6pPr>
            <a:lvl7pPr marL="3200400" lvl="6" indent="-298450" algn="ctr" rtl="0">
              <a:lnSpc>
                <a:spcPct val="100000"/>
              </a:lnSpc>
              <a:spcBef>
                <a:spcPts val="0"/>
              </a:spcBef>
              <a:spcAft>
                <a:spcPts val="0"/>
              </a:spcAft>
              <a:buSzPts val="1100"/>
              <a:buChar char="●"/>
              <a:defRPr sz="1100"/>
            </a:lvl7pPr>
            <a:lvl8pPr marL="3657600" lvl="7" indent="-298450" algn="ctr" rtl="0">
              <a:lnSpc>
                <a:spcPct val="100000"/>
              </a:lnSpc>
              <a:spcBef>
                <a:spcPts val="0"/>
              </a:spcBef>
              <a:spcAft>
                <a:spcPts val="0"/>
              </a:spcAft>
              <a:buSzPts val="1100"/>
              <a:buChar char="○"/>
              <a:defRPr sz="1100"/>
            </a:lvl8pPr>
            <a:lvl9pPr marL="4114800" lvl="8" indent="-298450" algn="ctr" rtl="0">
              <a:lnSpc>
                <a:spcPct val="100000"/>
              </a:lnSpc>
              <a:spcBef>
                <a:spcPts val="0"/>
              </a:spcBef>
              <a:spcAft>
                <a:spcPts val="0"/>
              </a:spcAft>
              <a:buSzPts val="1100"/>
              <a:buChar char="■"/>
              <a:defRPr sz="1100"/>
            </a:lvl9pPr>
          </a:lstStyle>
          <a:p>
            <a:endParaRPr/>
          </a:p>
        </p:txBody>
      </p:sp>
      <p:sp>
        <p:nvSpPr>
          <p:cNvPr id="118" name="Google Shape;118;p6"/>
          <p:cNvSpPr>
            <a:spLocks noGrp="1"/>
          </p:cNvSpPr>
          <p:nvPr>
            <p:ph type="pic" idx="28"/>
          </p:nvPr>
        </p:nvSpPr>
        <p:spPr>
          <a:xfrm>
            <a:off x="3807800" y="2982450"/>
            <a:ext cx="1155600" cy="1155600"/>
          </a:xfrm>
          <a:prstGeom prst="ellipse">
            <a:avLst/>
          </a:prstGeom>
          <a:noFill/>
          <a:ln>
            <a:noFill/>
          </a:ln>
        </p:spPr>
      </p:sp>
      <p:sp>
        <p:nvSpPr>
          <p:cNvPr id="119" name="Google Shape;119;p6"/>
          <p:cNvSpPr txBox="1">
            <a:spLocks noGrp="1"/>
          </p:cNvSpPr>
          <p:nvPr>
            <p:ph type="body" idx="29"/>
          </p:nvPr>
        </p:nvSpPr>
        <p:spPr>
          <a:xfrm>
            <a:off x="3649700" y="4290450"/>
            <a:ext cx="1471800" cy="151800"/>
          </a:xfrm>
          <a:prstGeom prst="rect">
            <a:avLst/>
          </a:prstGeom>
        </p:spPr>
        <p:txBody>
          <a:bodyPr spcFirstLastPara="1" wrap="square" lIns="0" tIns="0" rIns="0" bIns="0" anchor="t" anchorCtr="0">
            <a:normAutofit/>
          </a:bodyPr>
          <a:lstStyle>
            <a:lvl1pPr marL="457200" lvl="0" indent="-298450" algn="ctr" rtl="0">
              <a:lnSpc>
                <a:spcPct val="100000"/>
              </a:lnSpc>
              <a:spcBef>
                <a:spcPts val="0"/>
              </a:spcBef>
              <a:spcAft>
                <a:spcPts val="0"/>
              </a:spcAft>
              <a:buSzPts val="1100"/>
              <a:buChar char="●"/>
              <a:defRPr sz="1100"/>
            </a:lvl1pPr>
            <a:lvl2pPr marL="914400" lvl="1" indent="-298450" rtl="0">
              <a:lnSpc>
                <a:spcPct val="100000"/>
              </a:lnSpc>
              <a:spcBef>
                <a:spcPts val="0"/>
              </a:spcBef>
              <a:spcAft>
                <a:spcPts val="0"/>
              </a:spcAft>
              <a:buSzPts val="1100"/>
              <a:buChar char="○"/>
              <a:defRPr sz="1100" b="0"/>
            </a:lvl2pPr>
            <a:lvl3pPr marL="1371600" lvl="2" indent="-298450" rtl="0">
              <a:lnSpc>
                <a:spcPct val="100000"/>
              </a:lnSpc>
              <a:spcBef>
                <a:spcPts val="0"/>
              </a:spcBef>
              <a:spcAft>
                <a:spcPts val="0"/>
              </a:spcAft>
              <a:buSzPts val="1100"/>
              <a:buChar char="■"/>
              <a:defRPr sz="1100"/>
            </a:lvl3pPr>
            <a:lvl4pPr marL="1828800" lvl="3" indent="-298450" rtl="0">
              <a:lnSpc>
                <a:spcPct val="100000"/>
              </a:lnSpc>
              <a:spcBef>
                <a:spcPts val="0"/>
              </a:spcBef>
              <a:spcAft>
                <a:spcPts val="0"/>
              </a:spcAft>
              <a:buSzPts val="1100"/>
              <a:buChar char="●"/>
              <a:defRPr sz="1100"/>
            </a:lvl4pPr>
            <a:lvl5pPr marL="2286000" lvl="4" indent="-298450" rtl="0">
              <a:lnSpc>
                <a:spcPct val="100000"/>
              </a:lnSpc>
              <a:spcBef>
                <a:spcPts val="0"/>
              </a:spcBef>
              <a:spcAft>
                <a:spcPts val="0"/>
              </a:spcAft>
              <a:buSzPts val="1100"/>
              <a:buChar char="○"/>
              <a:defRPr sz="1100"/>
            </a:lvl5pPr>
            <a:lvl6pPr marL="2743200" lvl="5" indent="-298450" rtl="0">
              <a:lnSpc>
                <a:spcPct val="100000"/>
              </a:lnSpc>
              <a:spcBef>
                <a:spcPts val="0"/>
              </a:spcBef>
              <a:spcAft>
                <a:spcPts val="0"/>
              </a:spcAft>
              <a:buSzPts val="1100"/>
              <a:buChar char="■"/>
              <a:defRPr sz="1100"/>
            </a:lvl6pPr>
            <a:lvl7pPr marL="3200400" lvl="6" indent="-298450" rtl="0">
              <a:lnSpc>
                <a:spcPct val="100000"/>
              </a:lnSpc>
              <a:spcBef>
                <a:spcPts val="0"/>
              </a:spcBef>
              <a:spcAft>
                <a:spcPts val="0"/>
              </a:spcAft>
              <a:buSzPts val="1100"/>
              <a:buChar char="●"/>
              <a:defRPr sz="1100"/>
            </a:lvl7pPr>
            <a:lvl8pPr marL="3657600" lvl="7" indent="-298450" rtl="0">
              <a:lnSpc>
                <a:spcPct val="100000"/>
              </a:lnSpc>
              <a:spcBef>
                <a:spcPts val="0"/>
              </a:spcBef>
              <a:spcAft>
                <a:spcPts val="0"/>
              </a:spcAft>
              <a:buSzPts val="1100"/>
              <a:buChar char="○"/>
              <a:defRPr sz="1100"/>
            </a:lvl8pPr>
            <a:lvl9pPr marL="4114800" lvl="8" indent="-298450" rtl="0">
              <a:lnSpc>
                <a:spcPct val="100000"/>
              </a:lnSpc>
              <a:spcBef>
                <a:spcPts val="0"/>
              </a:spcBef>
              <a:spcAft>
                <a:spcPts val="0"/>
              </a:spcAft>
              <a:buSzPts val="1100"/>
              <a:buChar char="■"/>
              <a:defRPr sz="1100"/>
            </a:lvl9pPr>
          </a:lstStyle>
          <a:p>
            <a:endParaRPr/>
          </a:p>
        </p:txBody>
      </p:sp>
      <p:sp>
        <p:nvSpPr>
          <p:cNvPr id="120" name="Google Shape;120;p6"/>
          <p:cNvSpPr txBox="1">
            <a:spLocks noGrp="1"/>
          </p:cNvSpPr>
          <p:nvPr>
            <p:ph type="body" idx="30"/>
          </p:nvPr>
        </p:nvSpPr>
        <p:spPr>
          <a:xfrm>
            <a:off x="3649700" y="4496236"/>
            <a:ext cx="1471800" cy="151800"/>
          </a:xfrm>
          <a:prstGeom prst="rect">
            <a:avLst/>
          </a:prstGeom>
        </p:spPr>
        <p:txBody>
          <a:bodyPr spcFirstLastPara="1" wrap="square" lIns="0" tIns="0" rIns="0" bIns="0" anchor="t" anchorCtr="0">
            <a:normAutofit/>
          </a:bodyPr>
          <a:lstStyle>
            <a:lvl1pPr marL="457200" lvl="0" indent="-298450" algn="ctr" rtl="0">
              <a:lnSpc>
                <a:spcPct val="100000"/>
              </a:lnSpc>
              <a:spcBef>
                <a:spcPts val="0"/>
              </a:spcBef>
              <a:spcAft>
                <a:spcPts val="0"/>
              </a:spcAft>
              <a:buSzPts val="1100"/>
              <a:buChar char="●"/>
              <a:defRPr sz="1100" b="0"/>
            </a:lvl1pPr>
            <a:lvl2pPr marL="914400" lvl="1" indent="-298450" algn="ctr" rtl="0">
              <a:lnSpc>
                <a:spcPct val="100000"/>
              </a:lnSpc>
              <a:spcBef>
                <a:spcPts val="0"/>
              </a:spcBef>
              <a:spcAft>
                <a:spcPts val="0"/>
              </a:spcAft>
              <a:buSzPts val="1100"/>
              <a:buChar char="○"/>
              <a:defRPr sz="1100" b="0"/>
            </a:lvl2pPr>
            <a:lvl3pPr marL="1371600" lvl="2" indent="-298450" algn="ctr" rtl="0">
              <a:lnSpc>
                <a:spcPct val="100000"/>
              </a:lnSpc>
              <a:spcBef>
                <a:spcPts val="0"/>
              </a:spcBef>
              <a:spcAft>
                <a:spcPts val="0"/>
              </a:spcAft>
              <a:buSzPts val="1100"/>
              <a:buChar char="■"/>
              <a:defRPr sz="1100"/>
            </a:lvl3pPr>
            <a:lvl4pPr marL="1828800" lvl="3" indent="-298450" algn="ctr" rtl="0">
              <a:lnSpc>
                <a:spcPct val="100000"/>
              </a:lnSpc>
              <a:spcBef>
                <a:spcPts val="0"/>
              </a:spcBef>
              <a:spcAft>
                <a:spcPts val="0"/>
              </a:spcAft>
              <a:buSzPts val="1100"/>
              <a:buChar char="●"/>
              <a:defRPr sz="1100"/>
            </a:lvl4pPr>
            <a:lvl5pPr marL="2286000" lvl="4" indent="-298450" algn="ctr" rtl="0">
              <a:lnSpc>
                <a:spcPct val="100000"/>
              </a:lnSpc>
              <a:spcBef>
                <a:spcPts val="0"/>
              </a:spcBef>
              <a:spcAft>
                <a:spcPts val="0"/>
              </a:spcAft>
              <a:buSzPts val="1100"/>
              <a:buChar char="○"/>
              <a:defRPr sz="1100"/>
            </a:lvl5pPr>
            <a:lvl6pPr marL="2743200" lvl="5" indent="-298450" algn="ctr" rtl="0">
              <a:lnSpc>
                <a:spcPct val="100000"/>
              </a:lnSpc>
              <a:spcBef>
                <a:spcPts val="0"/>
              </a:spcBef>
              <a:spcAft>
                <a:spcPts val="0"/>
              </a:spcAft>
              <a:buSzPts val="1100"/>
              <a:buChar char="■"/>
              <a:defRPr sz="1100"/>
            </a:lvl6pPr>
            <a:lvl7pPr marL="3200400" lvl="6" indent="-298450" algn="ctr" rtl="0">
              <a:lnSpc>
                <a:spcPct val="100000"/>
              </a:lnSpc>
              <a:spcBef>
                <a:spcPts val="0"/>
              </a:spcBef>
              <a:spcAft>
                <a:spcPts val="0"/>
              </a:spcAft>
              <a:buSzPts val="1100"/>
              <a:buChar char="●"/>
              <a:defRPr sz="1100"/>
            </a:lvl7pPr>
            <a:lvl8pPr marL="3657600" lvl="7" indent="-298450" algn="ctr" rtl="0">
              <a:lnSpc>
                <a:spcPct val="100000"/>
              </a:lnSpc>
              <a:spcBef>
                <a:spcPts val="0"/>
              </a:spcBef>
              <a:spcAft>
                <a:spcPts val="0"/>
              </a:spcAft>
              <a:buSzPts val="1100"/>
              <a:buChar char="○"/>
              <a:defRPr sz="1100"/>
            </a:lvl8pPr>
            <a:lvl9pPr marL="4114800" lvl="8" indent="-298450" algn="ctr" rtl="0">
              <a:lnSpc>
                <a:spcPct val="100000"/>
              </a:lnSpc>
              <a:spcBef>
                <a:spcPts val="0"/>
              </a:spcBef>
              <a:spcAft>
                <a:spcPts val="0"/>
              </a:spcAft>
              <a:buSzPts val="1100"/>
              <a:buChar char="■"/>
              <a:defRPr sz="1100"/>
            </a:lvl9pPr>
          </a:lstStyle>
          <a:p>
            <a:endParaRPr/>
          </a:p>
        </p:txBody>
      </p:sp>
      <p:sp>
        <p:nvSpPr>
          <p:cNvPr id="121" name="Google Shape;121;p6"/>
          <p:cNvSpPr>
            <a:spLocks noGrp="1"/>
          </p:cNvSpPr>
          <p:nvPr>
            <p:ph type="pic" idx="31"/>
          </p:nvPr>
        </p:nvSpPr>
        <p:spPr>
          <a:xfrm>
            <a:off x="5481500" y="2982450"/>
            <a:ext cx="1155600" cy="1155600"/>
          </a:xfrm>
          <a:prstGeom prst="ellipse">
            <a:avLst/>
          </a:prstGeom>
          <a:noFill/>
          <a:ln>
            <a:noFill/>
          </a:ln>
        </p:spPr>
      </p:sp>
      <p:sp>
        <p:nvSpPr>
          <p:cNvPr id="122" name="Google Shape;122;p6"/>
          <p:cNvSpPr txBox="1">
            <a:spLocks noGrp="1"/>
          </p:cNvSpPr>
          <p:nvPr>
            <p:ph type="body" idx="32"/>
          </p:nvPr>
        </p:nvSpPr>
        <p:spPr>
          <a:xfrm>
            <a:off x="5323400" y="4290450"/>
            <a:ext cx="1471800" cy="151800"/>
          </a:xfrm>
          <a:prstGeom prst="rect">
            <a:avLst/>
          </a:prstGeom>
        </p:spPr>
        <p:txBody>
          <a:bodyPr spcFirstLastPara="1" wrap="square" lIns="0" tIns="0" rIns="0" bIns="0" anchor="t" anchorCtr="0">
            <a:normAutofit/>
          </a:bodyPr>
          <a:lstStyle>
            <a:lvl1pPr marL="457200" lvl="0" indent="-298450" algn="ctr" rtl="0">
              <a:lnSpc>
                <a:spcPct val="100000"/>
              </a:lnSpc>
              <a:spcBef>
                <a:spcPts val="0"/>
              </a:spcBef>
              <a:spcAft>
                <a:spcPts val="0"/>
              </a:spcAft>
              <a:buSzPts val="1100"/>
              <a:buChar char="●"/>
              <a:defRPr sz="1100"/>
            </a:lvl1pPr>
            <a:lvl2pPr marL="914400" lvl="1" indent="-298450" rtl="0">
              <a:lnSpc>
                <a:spcPct val="100000"/>
              </a:lnSpc>
              <a:spcBef>
                <a:spcPts val="0"/>
              </a:spcBef>
              <a:spcAft>
                <a:spcPts val="0"/>
              </a:spcAft>
              <a:buSzPts val="1100"/>
              <a:buChar char="○"/>
              <a:defRPr sz="1100" b="0"/>
            </a:lvl2pPr>
            <a:lvl3pPr marL="1371600" lvl="2" indent="-298450" rtl="0">
              <a:lnSpc>
                <a:spcPct val="100000"/>
              </a:lnSpc>
              <a:spcBef>
                <a:spcPts val="0"/>
              </a:spcBef>
              <a:spcAft>
                <a:spcPts val="0"/>
              </a:spcAft>
              <a:buSzPts val="1100"/>
              <a:buChar char="■"/>
              <a:defRPr sz="1100"/>
            </a:lvl3pPr>
            <a:lvl4pPr marL="1828800" lvl="3" indent="-298450" rtl="0">
              <a:lnSpc>
                <a:spcPct val="100000"/>
              </a:lnSpc>
              <a:spcBef>
                <a:spcPts val="0"/>
              </a:spcBef>
              <a:spcAft>
                <a:spcPts val="0"/>
              </a:spcAft>
              <a:buSzPts val="1100"/>
              <a:buChar char="●"/>
              <a:defRPr sz="1100"/>
            </a:lvl4pPr>
            <a:lvl5pPr marL="2286000" lvl="4" indent="-298450" rtl="0">
              <a:lnSpc>
                <a:spcPct val="100000"/>
              </a:lnSpc>
              <a:spcBef>
                <a:spcPts val="0"/>
              </a:spcBef>
              <a:spcAft>
                <a:spcPts val="0"/>
              </a:spcAft>
              <a:buSzPts val="1100"/>
              <a:buChar char="○"/>
              <a:defRPr sz="1100"/>
            </a:lvl5pPr>
            <a:lvl6pPr marL="2743200" lvl="5" indent="-298450" rtl="0">
              <a:lnSpc>
                <a:spcPct val="100000"/>
              </a:lnSpc>
              <a:spcBef>
                <a:spcPts val="0"/>
              </a:spcBef>
              <a:spcAft>
                <a:spcPts val="0"/>
              </a:spcAft>
              <a:buSzPts val="1100"/>
              <a:buChar char="■"/>
              <a:defRPr sz="1100"/>
            </a:lvl6pPr>
            <a:lvl7pPr marL="3200400" lvl="6" indent="-298450" rtl="0">
              <a:lnSpc>
                <a:spcPct val="100000"/>
              </a:lnSpc>
              <a:spcBef>
                <a:spcPts val="0"/>
              </a:spcBef>
              <a:spcAft>
                <a:spcPts val="0"/>
              </a:spcAft>
              <a:buSzPts val="1100"/>
              <a:buChar char="●"/>
              <a:defRPr sz="1100"/>
            </a:lvl7pPr>
            <a:lvl8pPr marL="3657600" lvl="7" indent="-298450" rtl="0">
              <a:lnSpc>
                <a:spcPct val="100000"/>
              </a:lnSpc>
              <a:spcBef>
                <a:spcPts val="0"/>
              </a:spcBef>
              <a:spcAft>
                <a:spcPts val="0"/>
              </a:spcAft>
              <a:buSzPts val="1100"/>
              <a:buChar char="○"/>
              <a:defRPr sz="1100"/>
            </a:lvl8pPr>
            <a:lvl9pPr marL="4114800" lvl="8" indent="-298450" rtl="0">
              <a:lnSpc>
                <a:spcPct val="100000"/>
              </a:lnSpc>
              <a:spcBef>
                <a:spcPts val="0"/>
              </a:spcBef>
              <a:spcAft>
                <a:spcPts val="0"/>
              </a:spcAft>
              <a:buSzPts val="1100"/>
              <a:buChar char="■"/>
              <a:defRPr sz="1100"/>
            </a:lvl9pPr>
          </a:lstStyle>
          <a:p>
            <a:endParaRPr/>
          </a:p>
        </p:txBody>
      </p:sp>
      <p:sp>
        <p:nvSpPr>
          <p:cNvPr id="123" name="Google Shape;123;p6"/>
          <p:cNvSpPr txBox="1">
            <a:spLocks noGrp="1"/>
          </p:cNvSpPr>
          <p:nvPr>
            <p:ph type="body" idx="33"/>
          </p:nvPr>
        </p:nvSpPr>
        <p:spPr>
          <a:xfrm>
            <a:off x="5323400" y="4496236"/>
            <a:ext cx="1471800" cy="151800"/>
          </a:xfrm>
          <a:prstGeom prst="rect">
            <a:avLst/>
          </a:prstGeom>
        </p:spPr>
        <p:txBody>
          <a:bodyPr spcFirstLastPara="1" wrap="square" lIns="0" tIns="0" rIns="0" bIns="0" anchor="t" anchorCtr="0">
            <a:normAutofit/>
          </a:bodyPr>
          <a:lstStyle>
            <a:lvl1pPr marL="457200" lvl="0" indent="-298450" algn="ctr" rtl="0">
              <a:lnSpc>
                <a:spcPct val="100000"/>
              </a:lnSpc>
              <a:spcBef>
                <a:spcPts val="0"/>
              </a:spcBef>
              <a:spcAft>
                <a:spcPts val="0"/>
              </a:spcAft>
              <a:buSzPts val="1100"/>
              <a:buChar char="●"/>
              <a:defRPr sz="1100" b="0"/>
            </a:lvl1pPr>
            <a:lvl2pPr marL="914400" lvl="1" indent="-298450" algn="ctr" rtl="0">
              <a:lnSpc>
                <a:spcPct val="100000"/>
              </a:lnSpc>
              <a:spcBef>
                <a:spcPts val="0"/>
              </a:spcBef>
              <a:spcAft>
                <a:spcPts val="0"/>
              </a:spcAft>
              <a:buSzPts val="1100"/>
              <a:buChar char="○"/>
              <a:defRPr sz="1100" b="0"/>
            </a:lvl2pPr>
            <a:lvl3pPr marL="1371600" lvl="2" indent="-298450" algn="ctr" rtl="0">
              <a:lnSpc>
                <a:spcPct val="100000"/>
              </a:lnSpc>
              <a:spcBef>
                <a:spcPts val="0"/>
              </a:spcBef>
              <a:spcAft>
                <a:spcPts val="0"/>
              </a:spcAft>
              <a:buSzPts val="1100"/>
              <a:buChar char="■"/>
              <a:defRPr sz="1100"/>
            </a:lvl3pPr>
            <a:lvl4pPr marL="1828800" lvl="3" indent="-298450" algn="ctr" rtl="0">
              <a:lnSpc>
                <a:spcPct val="100000"/>
              </a:lnSpc>
              <a:spcBef>
                <a:spcPts val="0"/>
              </a:spcBef>
              <a:spcAft>
                <a:spcPts val="0"/>
              </a:spcAft>
              <a:buSzPts val="1100"/>
              <a:buChar char="●"/>
              <a:defRPr sz="1100"/>
            </a:lvl4pPr>
            <a:lvl5pPr marL="2286000" lvl="4" indent="-298450" algn="ctr" rtl="0">
              <a:lnSpc>
                <a:spcPct val="100000"/>
              </a:lnSpc>
              <a:spcBef>
                <a:spcPts val="0"/>
              </a:spcBef>
              <a:spcAft>
                <a:spcPts val="0"/>
              </a:spcAft>
              <a:buSzPts val="1100"/>
              <a:buChar char="○"/>
              <a:defRPr sz="1100"/>
            </a:lvl5pPr>
            <a:lvl6pPr marL="2743200" lvl="5" indent="-298450" algn="ctr" rtl="0">
              <a:lnSpc>
                <a:spcPct val="100000"/>
              </a:lnSpc>
              <a:spcBef>
                <a:spcPts val="0"/>
              </a:spcBef>
              <a:spcAft>
                <a:spcPts val="0"/>
              </a:spcAft>
              <a:buSzPts val="1100"/>
              <a:buChar char="■"/>
              <a:defRPr sz="1100"/>
            </a:lvl6pPr>
            <a:lvl7pPr marL="3200400" lvl="6" indent="-298450" algn="ctr" rtl="0">
              <a:lnSpc>
                <a:spcPct val="100000"/>
              </a:lnSpc>
              <a:spcBef>
                <a:spcPts val="0"/>
              </a:spcBef>
              <a:spcAft>
                <a:spcPts val="0"/>
              </a:spcAft>
              <a:buSzPts val="1100"/>
              <a:buChar char="●"/>
              <a:defRPr sz="1100"/>
            </a:lvl7pPr>
            <a:lvl8pPr marL="3657600" lvl="7" indent="-298450" algn="ctr" rtl="0">
              <a:lnSpc>
                <a:spcPct val="100000"/>
              </a:lnSpc>
              <a:spcBef>
                <a:spcPts val="0"/>
              </a:spcBef>
              <a:spcAft>
                <a:spcPts val="0"/>
              </a:spcAft>
              <a:buSzPts val="1100"/>
              <a:buChar char="○"/>
              <a:defRPr sz="1100"/>
            </a:lvl8pPr>
            <a:lvl9pPr marL="4114800" lvl="8" indent="-298450" algn="ctr" rtl="0">
              <a:lnSpc>
                <a:spcPct val="100000"/>
              </a:lnSpc>
              <a:spcBef>
                <a:spcPts val="0"/>
              </a:spcBef>
              <a:spcAft>
                <a:spcPts val="0"/>
              </a:spcAft>
              <a:buSzPts val="1100"/>
              <a:buChar char="■"/>
              <a:defRPr sz="1100"/>
            </a:lvl9pPr>
          </a:lstStyle>
          <a:p>
            <a:endParaRPr/>
          </a:p>
        </p:txBody>
      </p:sp>
      <p:grpSp>
        <p:nvGrpSpPr>
          <p:cNvPr id="124" name="Google Shape;124;p6"/>
          <p:cNvGrpSpPr/>
          <p:nvPr/>
        </p:nvGrpSpPr>
        <p:grpSpPr>
          <a:xfrm>
            <a:off x="0" y="4847150"/>
            <a:ext cx="3410100" cy="201600"/>
            <a:chOff x="0" y="4847150"/>
            <a:chExt cx="3410100" cy="201600"/>
          </a:xfrm>
        </p:grpSpPr>
        <p:grpSp>
          <p:nvGrpSpPr>
            <p:cNvPr id="125" name="Google Shape;125;p6"/>
            <p:cNvGrpSpPr/>
            <p:nvPr/>
          </p:nvGrpSpPr>
          <p:grpSpPr>
            <a:xfrm>
              <a:off x="0" y="4847150"/>
              <a:ext cx="3410100" cy="201600"/>
              <a:chOff x="0" y="4847150"/>
              <a:chExt cx="3410100" cy="201600"/>
            </a:xfrm>
          </p:grpSpPr>
          <p:sp>
            <p:nvSpPr>
              <p:cNvPr id="126" name="Google Shape;126;p6"/>
              <p:cNvSpPr/>
              <p:nvPr/>
            </p:nvSpPr>
            <p:spPr>
              <a:xfrm>
                <a:off x="157200" y="4847150"/>
                <a:ext cx="3252900" cy="201600"/>
              </a:xfrm>
              <a:prstGeom prst="rect">
                <a:avLst/>
              </a:prstGeom>
              <a:solidFill>
                <a:srgbClr val="151F47"/>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Verdana"/>
                  <a:ea typeface="Verdana"/>
                  <a:cs typeface="Verdana"/>
                  <a:sym typeface="Verdana"/>
                </a:endParaRPr>
              </a:p>
            </p:txBody>
          </p:sp>
          <p:sp>
            <p:nvSpPr>
              <p:cNvPr id="127" name="Google Shape;127;p6"/>
              <p:cNvSpPr/>
              <p:nvPr/>
            </p:nvSpPr>
            <p:spPr>
              <a:xfrm>
                <a:off x="0" y="4847150"/>
                <a:ext cx="157200" cy="201600"/>
              </a:xfrm>
              <a:prstGeom prst="rect">
                <a:avLst/>
              </a:prstGeom>
              <a:solidFill>
                <a:srgbClr val="F2673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Verdana"/>
                  <a:ea typeface="Verdana"/>
                  <a:cs typeface="Verdana"/>
                  <a:sym typeface="Verdana"/>
                </a:endParaRPr>
              </a:p>
            </p:txBody>
          </p:sp>
        </p:grpSp>
        <p:sp>
          <p:nvSpPr>
            <p:cNvPr id="128" name="Google Shape;128;p6"/>
            <p:cNvSpPr txBox="1"/>
            <p:nvPr/>
          </p:nvSpPr>
          <p:spPr>
            <a:xfrm>
              <a:off x="332400" y="4880825"/>
              <a:ext cx="2991900" cy="1533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chemeClr val="dk1"/>
                </a:buClr>
                <a:buSzPts val="1100"/>
                <a:buFont typeface="Arial"/>
                <a:buNone/>
              </a:pPr>
              <a:r>
                <a:rPr lang="en-GB" sz="800" b="1">
                  <a:solidFill>
                    <a:schemeClr val="lt1"/>
                  </a:solidFill>
                  <a:latin typeface="Verdana"/>
                  <a:ea typeface="Verdana"/>
                  <a:cs typeface="Verdana"/>
                  <a:sym typeface="Verdana"/>
                </a:rPr>
                <a:t>Riccardo Stagni | IMD Romania | </a:t>
              </a:r>
              <a:r>
                <a:rPr lang="en-GB" sz="800">
                  <a:solidFill>
                    <a:schemeClr val="lt1"/>
                  </a:solidFill>
                  <a:latin typeface="Verdana"/>
                  <a:ea typeface="Verdana"/>
                  <a:cs typeface="Verdana"/>
                  <a:sym typeface="Verdana"/>
                </a:rPr>
                <a:t>1 October 2024</a:t>
              </a:r>
              <a:endParaRPr sz="800" b="1">
                <a:solidFill>
                  <a:schemeClr val="lt1"/>
                </a:solidFill>
                <a:latin typeface="Verdana"/>
                <a:ea typeface="Verdana"/>
                <a:cs typeface="Verdana"/>
                <a:sym typeface="Verdana"/>
              </a:endParaRPr>
            </a:p>
            <a:p>
              <a:pPr marL="0" lvl="0" indent="0" algn="l" rtl="0">
                <a:spcBef>
                  <a:spcPts val="0"/>
                </a:spcBef>
                <a:spcAft>
                  <a:spcPts val="0"/>
                </a:spcAft>
                <a:buClr>
                  <a:schemeClr val="dk1"/>
                </a:buClr>
                <a:buSzPts val="1100"/>
                <a:buFont typeface="Arial"/>
                <a:buNone/>
              </a:pPr>
              <a:endParaRPr sz="800" b="1">
                <a:solidFill>
                  <a:schemeClr val="lt1"/>
                </a:solidFill>
                <a:latin typeface="Verdana"/>
                <a:ea typeface="Verdana"/>
                <a:cs typeface="Verdana"/>
                <a:sym typeface="Verdana"/>
              </a:endParaRPr>
            </a:p>
            <a:p>
              <a:pPr marL="0" lvl="0" indent="0" algn="l" rtl="0">
                <a:spcBef>
                  <a:spcPts val="0"/>
                </a:spcBef>
                <a:spcAft>
                  <a:spcPts val="0"/>
                </a:spcAft>
                <a:buNone/>
              </a:pPr>
              <a:endParaRPr sz="800" b="1">
                <a:solidFill>
                  <a:schemeClr val="lt1"/>
                </a:solidFill>
                <a:latin typeface="Verdana"/>
                <a:ea typeface="Verdana"/>
                <a:cs typeface="Verdana"/>
                <a:sym typeface="Verdana"/>
              </a:endParaRPr>
            </a:p>
          </p:txBody>
        </p:sp>
      </p:grpSp>
      <p:sp>
        <p:nvSpPr>
          <p:cNvPr id="129" name="Google Shape;129;p6"/>
          <p:cNvSpPr txBox="1">
            <a:spLocks noGrp="1"/>
          </p:cNvSpPr>
          <p:nvPr>
            <p:ph type="sldNum" idx="12"/>
          </p:nvPr>
        </p:nvSpPr>
        <p:spPr>
          <a:xfrm>
            <a:off x="8326797" y="4751140"/>
            <a:ext cx="548700" cy="393600"/>
          </a:xfrm>
          <a:prstGeom prst="rect">
            <a:avLst/>
          </a:prstGeom>
          <a:noFill/>
          <a:ln>
            <a:noFill/>
          </a:ln>
        </p:spPr>
        <p:txBody>
          <a:bodyPr spcFirstLastPara="1" wrap="square" lIns="0" tIns="0" rIns="0" bIns="0" anchor="ctr" anchorCtr="0">
            <a:normAutofit/>
          </a:bodyPr>
          <a:lstStyle>
            <a:lvl1pPr lvl="0" algn="r" rtl="0">
              <a:buNone/>
              <a:defRPr sz="700" b="1">
                <a:solidFill>
                  <a:srgbClr val="25316A"/>
                </a:solidFill>
                <a:latin typeface="Verdana"/>
                <a:ea typeface="Verdana"/>
                <a:cs typeface="Verdana"/>
                <a:sym typeface="Verdana"/>
              </a:defRPr>
            </a:lvl1pPr>
            <a:lvl2pPr lvl="1" algn="r" rtl="0">
              <a:buNone/>
              <a:defRPr sz="700" b="1">
                <a:solidFill>
                  <a:srgbClr val="25316A"/>
                </a:solidFill>
                <a:latin typeface="Verdana"/>
                <a:ea typeface="Verdana"/>
                <a:cs typeface="Verdana"/>
                <a:sym typeface="Verdana"/>
              </a:defRPr>
            </a:lvl2pPr>
            <a:lvl3pPr lvl="2" algn="r" rtl="0">
              <a:buNone/>
              <a:defRPr sz="700" b="1">
                <a:solidFill>
                  <a:srgbClr val="25316A"/>
                </a:solidFill>
                <a:latin typeface="Verdana"/>
                <a:ea typeface="Verdana"/>
                <a:cs typeface="Verdana"/>
                <a:sym typeface="Verdana"/>
              </a:defRPr>
            </a:lvl3pPr>
            <a:lvl4pPr lvl="3" algn="r" rtl="0">
              <a:buNone/>
              <a:defRPr sz="700" b="1">
                <a:solidFill>
                  <a:srgbClr val="25316A"/>
                </a:solidFill>
                <a:latin typeface="Verdana"/>
                <a:ea typeface="Verdana"/>
                <a:cs typeface="Verdana"/>
                <a:sym typeface="Verdana"/>
              </a:defRPr>
            </a:lvl4pPr>
            <a:lvl5pPr lvl="4" algn="r" rtl="0">
              <a:buNone/>
              <a:defRPr sz="700" b="1">
                <a:solidFill>
                  <a:srgbClr val="25316A"/>
                </a:solidFill>
                <a:latin typeface="Verdana"/>
                <a:ea typeface="Verdana"/>
                <a:cs typeface="Verdana"/>
                <a:sym typeface="Verdana"/>
              </a:defRPr>
            </a:lvl5pPr>
            <a:lvl6pPr lvl="5" algn="r" rtl="0">
              <a:buNone/>
              <a:defRPr sz="700" b="1">
                <a:solidFill>
                  <a:srgbClr val="25316A"/>
                </a:solidFill>
                <a:latin typeface="Verdana"/>
                <a:ea typeface="Verdana"/>
                <a:cs typeface="Verdana"/>
                <a:sym typeface="Verdana"/>
              </a:defRPr>
            </a:lvl6pPr>
            <a:lvl7pPr lvl="6" algn="r" rtl="0">
              <a:buNone/>
              <a:defRPr sz="700" b="1">
                <a:solidFill>
                  <a:srgbClr val="25316A"/>
                </a:solidFill>
                <a:latin typeface="Verdana"/>
                <a:ea typeface="Verdana"/>
                <a:cs typeface="Verdana"/>
                <a:sym typeface="Verdana"/>
              </a:defRPr>
            </a:lvl7pPr>
            <a:lvl8pPr lvl="7" algn="r" rtl="0">
              <a:buNone/>
              <a:defRPr sz="700" b="1">
                <a:solidFill>
                  <a:srgbClr val="25316A"/>
                </a:solidFill>
                <a:latin typeface="Verdana"/>
                <a:ea typeface="Verdana"/>
                <a:cs typeface="Verdana"/>
                <a:sym typeface="Verdana"/>
              </a:defRPr>
            </a:lvl8pPr>
            <a:lvl9pPr lvl="8" algn="r" rtl="0">
              <a:buNone/>
              <a:defRPr sz="700" b="1">
                <a:solidFill>
                  <a:srgbClr val="25316A"/>
                </a:solidFill>
                <a:latin typeface="Verdana"/>
                <a:ea typeface="Verdana"/>
                <a:cs typeface="Verdana"/>
                <a:sym typeface="Verdana"/>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Profile Page - 1 Column text + 1 photo">
  <p:cSld name="TITLE_2_1_1_1">
    <p:bg>
      <p:bgPr>
        <a:solidFill>
          <a:schemeClr val="lt2"/>
        </a:solidFill>
        <a:effectLst/>
      </p:bgPr>
    </p:bg>
    <p:spTree>
      <p:nvGrpSpPr>
        <p:cNvPr id="1" name="Shape 130"/>
        <p:cNvGrpSpPr/>
        <p:nvPr/>
      </p:nvGrpSpPr>
      <p:grpSpPr>
        <a:xfrm>
          <a:off x="0" y="0"/>
          <a:ext cx="0" cy="0"/>
          <a:chOff x="0" y="0"/>
          <a:chExt cx="0" cy="0"/>
        </a:xfrm>
      </p:grpSpPr>
      <p:sp>
        <p:nvSpPr>
          <p:cNvPr id="131" name="Google Shape;131;p7"/>
          <p:cNvSpPr/>
          <p:nvPr/>
        </p:nvSpPr>
        <p:spPr>
          <a:xfrm>
            <a:off x="7825" y="0"/>
            <a:ext cx="9144000" cy="7200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132" name="Google Shape;132;p7"/>
          <p:cNvPicPr preferRelativeResize="0"/>
          <p:nvPr/>
        </p:nvPicPr>
        <p:blipFill>
          <a:blip r:embed="rId2">
            <a:alphaModFix/>
          </a:blip>
          <a:stretch>
            <a:fillRect/>
          </a:stretch>
        </p:blipFill>
        <p:spPr>
          <a:xfrm>
            <a:off x="8447938" y="146638"/>
            <a:ext cx="426720" cy="426720"/>
          </a:xfrm>
          <a:prstGeom prst="rect">
            <a:avLst/>
          </a:prstGeom>
          <a:noFill/>
          <a:ln>
            <a:noFill/>
          </a:ln>
        </p:spPr>
      </p:pic>
      <p:sp>
        <p:nvSpPr>
          <p:cNvPr id="133" name="Google Shape;133;p7"/>
          <p:cNvSpPr txBox="1">
            <a:spLocks noGrp="1"/>
          </p:cNvSpPr>
          <p:nvPr>
            <p:ph type="title"/>
          </p:nvPr>
        </p:nvSpPr>
        <p:spPr>
          <a:xfrm>
            <a:off x="311700" y="219600"/>
            <a:ext cx="7703700" cy="280800"/>
          </a:xfrm>
          <a:prstGeom prst="rect">
            <a:avLst/>
          </a:prstGeom>
          <a:noFill/>
          <a:ln>
            <a:noFill/>
          </a:ln>
        </p:spPr>
        <p:txBody>
          <a:bodyPr spcFirstLastPara="1" wrap="square" lIns="0" tIns="0" rIns="0" bIns="0" anchor="t" anchorCtr="0">
            <a:spAutoFit/>
          </a:bodyPr>
          <a:lstStyle>
            <a:lvl1pPr lvl="0" rtl="0">
              <a:spcBef>
                <a:spcPts val="0"/>
              </a:spcBef>
              <a:spcAft>
                <a:spcPts val="0"/>
              </a:spcAft>
              <a:buClr>
                <a:srgbClr val="25316A"/>
              </a:buClr>
              <a:buSzPts val="1800"/>
              <a:buFont typeface="Verdana"/>
              <a:buNone/>
              <a:defRPr sz="1800" b="1">
                <a:solidFill>
                  <a:srgbClr val="25316A"/>
                </a:solidFill>
                <a:latin typeface="Verdana"/>
                <a:ea typeface="Verdana"/>
                <a:cs typeface="Verdana"/>
                <a:sym typeface="Verdana"/>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a:endParaRPr/>
          </a:p>
        </p:txBody>
      </p:sp>
      <p:sp>
        <p:nvSpPr>
          <p:cNvPr id="134" name="Google Shape;134;p7"/>
          <p:cNvSpPr txBox="1">
            <a:spLocks noGrp="1"/>
          </p:cNvSpPr>
          <p:nvPr>
            <p:ph type="sldNum" idx="12"/>
          </p:nvPr>
        </p:nvSpPr>
        <p:spPr>
          <a:xfrm>
            <a:off x="8326797" y="4751140"/>
            <a:ext cx="548700" cy="393600"/>
          </a:xfrm>
          <a:prstGeom prst="rect">
            <a:avLst/>
          </a:prstGeom>
          <a:noFill/>
          <a:ln>
            <a:noFill/>
          </a:ln>
        </p:spPr>
        <p:txBody>
          <a:bodyPr spcFirstLastPara="1" wrap="square" lIns="0" tIns="0" rIns="0" bIns="0" anchor="ctr" anchorCtr="0">
            <a:normAutofit/>
          </a:bodyPr>
          <a:lstStyle>
            <a:lvl1pPr lvl="0" algn="r" rtl="0">
              <a:buNone/>
              <a:defRPr sz="700" b="1">
                <a:solidFill>
                  <a:srgbClr val="25316A"/>
                </a:solidFill>
                <a:latin typeface="Verdana"/>
                <a:ea typeface="Verdana"/>
                <a:cs typeface="Verdana"/>
                <a:sym typeface="Verdana"/>
              </a:defRPr>
            </a:lvl1pPr>
            <a:lvl2pPr lvl="1" algn="r" rtl="0">
              <a:buNone/>
              <a:defRPr sz="700" b="1">
                <a:solidFill>
                  <a:srgbClr val="25316A"/>
                </a:solidFill>
                <a:latin typeface="Verdana"/>
                <a:ea typeface="Verdana"/>
                <a:cs typeface="Verdana"/>
                <a:sym typeface="Verdana"/>
              </a:defRPr>
            </a:lvl2pPr>
            <a:lvl3pPr lvl="2" algn="r" rtl="0">
              <a:buNone/>
              <a:defRPr sz="700" b="1">
                <a:solidFill>
                  <a:srgbClr val="25316A"/>
                </a:solidFill>
                <a:latin typeface="Verdana"/>
                <a:ea typeface="Verdana"/>
                <a:cs typeface="Verdana"/>
                <a:sym typeface="Verdana"/>
              </a:defRPr>
            </a:lvl3pPr>
            <a:lvl4pPr lvl="3" algn="r" rtl="0">
              <a:buNone/>
              <a:defRPr sz="700" b="1">
                <a:solidFill>
                  <a:srgbClr val="25316A"/>
                </a:solidFill>
                <a:latin typeface="Verdana"/>
                <a:ea typeface="Verdana"/>
                <a:cs typeface="Verdana"/>
                <a:sym typeface="Verdana"/>
              </a:defRPr>
            </a:lvl4pPr>
            <a:lvl5pPr lvl="4" algn="r" rtl="0">
              <a:buNone/>
              <a:defRPr sz="700" b="1">
                <a:solidFill>
                  <a:srgbClr val="25316A"/>
                </a:solidFill>
                <a:latin typeface="Verdana"/>
                <a:ea typeface="Verdana"/>
                <a:cs typeface="Verdana"/>
                <a:sym typeface="Verdana"/>
              </a:defRPr>
            </a:lvl5pPr>
            <a:lvl6pPr lvl="5" algn="r" rtl="0">
              <a:buNone/>
              <a:defRPr sz="700" b="1">
                <a:solidFill>
                  <a:srgbClr val="25316A"/>
                </a:solidFill>
                <a:latin typeface="Verdana"/>
                <a:ea typeface="Verdana"/>
                <a:cs typeface="Verdana"/>
                <a:sym typeface="Verdana"/>
              </a:defRPr>
            </a:lvl6pPr>
            <a:lvl7pPr lvl="6" algn="r" rtl="0">
              <a:buNone/>
              <a:defRPr sz="700" b="1">
                <a:solidFill>
                  <a:srgbClr val="25316A"/>
                </a:solidFill>
                <a:latin typeface="Verdana"/>
                <a:ea typeface="Verdana"/>
                <a:cs typeface="Verdana"/>
                <a:sym typeface="Verdana"/>
              </a:defRPr>
            </a:lvl7pPr>
            <a:lvl8pPr lvl="7" algn="r" rtl="0">
              <a:buNone/>
              <a:defRPr sz="700" b="1">
                <a:solidFill>
                  <a:srgbClr val="25316A"/>
                </a:solidFill>
                <a:latin typeface="Verdana"/>
                <a:ea typeface="Verdana"/>
                <a:cs typeface="Verdana"/>
                <a:sym typeface="Verdana"/>
              </a:defRPr>
            </a:lvl8pPr>
            <a:lvl9pPr lvl="8" algn="r" rtl="0">
              <a:buNone/>
              <a:defRPr sz="700" b="1">
                <a:solidFill>
                  <a:srgbClr val="25316A"/>
                </a:solidFill>
                <a:latin typeface="Verdana"/>
                <a:ea typeface="Verdana"/>
                <a:cs typeface="Verdana"/>
                <a:sym typeface="Verdana"/>
              </a:defRPr>
            </a:lvl9pPr>
          </a:lstStyle>
          <a:p>
            <a:pPr marL="0" lvl="0" indent="0" algn="r" rtl="0">
              <a:spcBef>
                <a:spcPts val="0"/>
              </a:spcBef>
              <a:spcAft>
                <a:spcPts val="0"/>
              </a:spcAft>
              <a:buNone/>
            </a:pPr>
            <a:fld id="{00000000-1234-1234-1234-123412341234}" type="slidenum">
              <a:rPr lang="en-GB"/>
              <a:t>‹#›</a:t>
            </a:fld>
            <a:endParaRPr/>
          </a:p>
        </p:txBody>
      </p:sp>
      <p:sp>
        <p:nvSpPr>
          <p:cNvPr id="135" name="Google Shape;135;p7"/>
          <p:cNvSpPr>
            <a:spLocks noGrp="1"/>
          </p:cNvSpPr>
          <p:nvPr>
            <p:ph type="pic" idx="2"/>
          </p:nvPr>
        </p:nvSpPr>
        <p:spPr>
          <a:xfrm>
            <a:off x="332400" y="1032475"/>
            <a:ext cx="3240000" cy="3240000"/>
          </a:xfrm>
          <a:prstGeom prst="ellipse">
            <a:avLst/>
          </a:prstGeom>
          <a:noFill/>
          <a:ln>
            <a:noFill/>
          </a:ln>
        </p:spPr>
      </p:sp>
      <p:sp>
        <p:nvSpPr>
          <p:cNvPr id="136" name="Google Shape;136;p7"/>
          <p:cNvSpPr txBox="1">
            <a:spLocks noGrp="1"/>
          </p:cNvSpPr>
          <p:nvPr>
            <p:ph type="body" idx="1"/>
          </p:nvPr>
        </p:nvSpPr>
        <p:spPr>
          <a:xfrm>
            <a:off x="4022700" y="2317150"/>
            <a:ext cx="4425300" cy="828300"/>
          </a:xfrm>
          <a:prstGeom prst="rect">
            <a:avLst/>
          </a:prstGeom>
        </p:spPr>
        <p:txBody>
          <a:bodyPr spcFirstLastPara="1" wrap="square" lIns="0" tIns="0" rIns="0" bIns="0" anchor="t" anchorCtr="0">
            <a:normAutofit/>
          </a:bodyPr>
          <a:lstStyle>
            <a:lvl1pPr marL="457200" lvl="0" indent="-317500" rtl="0">
              <a:lnSpc>
                <a:spcPct val="100000"/>
              </a:lnSpc>
              <a:spcBef>
                <a:spcPts val="0"/>
              </a:spcBef>
              <a:spcAft>
                <a:spcPts val="0"/>
              </a:spcAft>
              <a:buSzPts val="1400"/>
              <a:buChar char="●"/>
              <a:defRPr sz="1400" b="0"/>
            </a:lvl1pPr>
            <a:lvl2pPr marL="914400" lvl="1" indent="-317500" rtl="0">
              <a:lnSpc>
                <a:spcPct val="100000"/>
              </a:lnSpc>
              <a:spcBef>
                <a:spcPts val="0"/>
              </a:spcBef>
              <a:spcAft>
                <a:spcPts val="0"/>
              </a:spcAft>
              <a:buSzPts val="1400"/>
              <a:buChar char="○"/>
              <a:defRPr sz="1400" b="0"/>
            </a:lvl2pPr>
            <a:lvl3pPr marL="1371600" lvl="2" indent="-317500" rtl="0">
              <a:lnSpc>
                <a:spcPct val="100000"/>
              </a:lnSpc>
              <a:spcBef>
                <a:spcPts val="0"/>
              </a:spcBef>
              <a:spcAft>
                <a:spcPts val="0"/>
              </a:spcAft>
              <a:buSzPts val="1400"/>
              <a:buChar char="■"/>
              <a:defRPr/>
            </a:lvl3pPr>
            <a:lvl4pPr marL="1828800" lvl="3" indent="-317500" rtl="0">
              <a:lnSpc>
                <a:spcPct val="100000"/>
              </a:lnSpc>
              <a:spcBef>
                <a:spcPts val="0"/>
              </a:spcBef>
              <a:spcAft>
                <a:spcPts val="0"/>
              </a:spcAft>
              <a:buSzPts val="1400"/>
              <a:buChar char="●"/>
              <a:defRPr/>
            </a:lvl4pPr>
            <a:lvl5pPr marL="2286000" lvl="4" indent="-317500" rtl="0">
              <a:lnSpc>
                <a:spcPct val="100000"/>
              </a:lnSpc>
              <a:spcBef>
                <a:spcPts val="0"/>
              </a:spcBef>
              <a:spcAft>
                <a:spcPts val="0"/>
              </a:spcAft>
              <a:buSzPts val="1400"/>
              <a:buChar char="○"/>
              <a:defRPr/>
            </a:lvl5pPr>
            <a:lvl6pPr marL="2743200" lvl="5" indent="-317500" rtl="0">
              <a:lnSpc>
                <a:spcPct val="100000"/>
              </a:lnSpc>
              <a:spcBef>
                <a:spcPts val="0"/>
              </a:spcBef>
              <a:spcAft>
                <a:spcPts val="0"/>
              </a:spcAft>
              <a:buSzPts val="1400"/>
              <a:buChar char="■"/>
              <a:defRPr/>
            </a:lvl6pPr>
            <a:lvl7pPr marL="3200400" lvl="6" indent="-317500" rtl="0">
              <a:lnSpc>
                <a:spcPct val="100000"/>
              </a:lnSpc>
              <a:spcBef>
                <a:spcPts val="0"/>
              </a:spcBef>
              <a:spcAft>
                <a:spcPts val="0"/>
              </a:spcAft>
              <a:buSzPts val="1400"/>
              <a:buChar char="●"/>
              <a:defRPr/>
            </a:lvl7pPr>
            <a:lvl8pPr marL="3657600" lvl="7" indent="-317500" rtl="0">
              <a:lnSpc>
                <a:spcPct val="100000"/>
              </a:lnSpc>
              <a:spcBef>
                <a:spcPts val="0"/>
              </a:spcBef>
              <a:spcAft>
                <a:spcPts val="0"/>
              </a:spcAft>
              <a:buSzPts val="1400"/>
              <a:buChar char="○"/>
              <a:defRPr/>
            </a:lvl8pPr>
            <a:lvl9pPr marL="4114800" lvl="8" indent="-317500" rtl="0">
              <a:lnSpc>
                <a:spcPct val="100000"/>
              </a:lnSpc>
              <a:spcBef>
                <a:spcPts val="0"/>
              </a:spcBef>
              <a:spcAft>
                <a:spcPts val="0"/>
              </a:spcAft>
              <a:buSzPts val="1400"/>
              <a:buChar char="■"/>
              <a:defRPr/>
            </a:lvl9pPr>
          </a:lstStyle>
          <a:p>
            <a:endParaRPr/>
          </a:p>
        </p:txBody>
      </p:sp>
      <p:sp>
        <p:nvSpPr>
          <p:cNvPr id="137" name="Google Shape;137;p7"/>
          <p:cNvSpPr txBox="1">
            <a:spLocks noGrp="1"/>
          </p:cNvSpPr>
          <p:nvPr>
            <p:ph type="title" idx="3"/>
          </p:nvPr>
        </p:nvSpPr>
        <p:spPr>
          <a:xfrm>
            <a:off x="4022700" y="1910100"/>
            <a:ext cx="4425300" cy="280800"/>
          </a:xfrm>
          <a:prstGeom prst="rect">
            <a:avLst/>
          </a:prstGeom>
          <a:noFill/>
          <a:ln>
            <a:noFill/>
          </a:ln>
        </p:spPr>
        <p:txBody>
          <a:bodyPr spcFirstLastPara="1" wrap="square" lIns="0" tIns="0" rIns="0" bIns="0" anchor="t" anchorCtr="0">
            <a:spAutoFit/>
          </a:bodyPr>
          <a:lstStyle>
            <a:lvl1pPr lvl="0" rtl="0">
              <a:spcBef>
                <a:spcPts val="0"/>
              </a:spcBef>
              <a:spcAft>
                <a:spcPts val="0"/>
              </a:spcAft>
              <a:buClr>
                <a:srgbClr val="25316A"/>
              </a:buClr>
              <a:buSzPts val="2000"/>
              <a:buFont typeface="Verdana"/>
              <a:buNone/>
              <a:defRPr sz="2000" b="1">
                <a:solidFill>
                  <a:srgbClr val="25316A"/>
                </a:solidFill>
                <a:latin typeface="Verdana"/>
                <a:ea typeface="Verdana"/>
                <a:cs typeface="Verdana"/>
                <a:sym typeface="Verdana"/>
              </a:defRPr>
            </a:lvl1pPr>
            <a:lvl2pPr lvl="1" rtl="0">
              <a:spcBef>
                <a:spcPts val="0"/>
              </a:spcBef>
              <a:spcAft>
                <a:spcPts val="0"/>
              </a:spcAft>
              <a:buClr>
                <a:schemeClr val="dk1"/>
              </a:buClr>
              <a:buSzPts val="2600"/>
              <a:buNone/>
              <a:defRPr sz="2600">
                <a:solidFill>
                  <a:schemeClr val="dk1"/>
                </a:solidFill>
              </a:defRPr>
            </a:lvl2pPr>
            <a:lvl3pPr lvl="2" rtl="0">
              <a:spcBef>
                <a:spcPts val="0"/>
              </a:spcBef>
              <a:spcAft>
                <a:spcPts val="0"/>
              </a:spcAft>
              <a:buClr>
                <a:schemeClr val="dk1"/>
              </a:buClr>
              <a:buSzPts val="2600"/>
              <a:buNone/>
              <a:defRPr sz="2600">
                <a:solidFill>
                  <a:schemeClr val="dk1"/>
                </a:solidFill>
              </a:defRPr>
            </a:lvl3pPr>
            <a:lvl4pPr lvl="3" rtl="0">
              <a:spcBef>
                <a:spcPts val="0"/>
              </a:spcBef>
              <a:spcAft>
                <a:spcPts val="0"/>
              </a:spcAft>
              <a:buClr>
                <a:schemeClr val="dk1"/>
              </a:buClr>
              <a:buSzPts val="2600"/>
              <a:buNone/>
              <a:defRPr sz="2600">
                <a:solidFill>
                  <a:schemeClr val="dk1"/>
                </a:solidFill>
              </a:defRPr>
            </a:lvl4pPr>
            <a:lvl5pPr lvl="4" rtl="0">
              <a:spcBef>
                <a:spcPts val="0"/>
              </a:spcBef>
              <a:spcAft>
                <a:spcPts val="0"/>
              </a:spcAft>
              <a:buClr>
                <a:schemeClr val="dk1"/>
              </a:buClr>
              <a:buSzPts val="2600"/>
              <a:buNone/>
              <a:defRPr sz="2600">
                <a:solidFill>
                  <a:schemeClr val="dk1"/>
                </a:solidFill>
              </a:defRPr>
            </a:lvl5pPr>
            <a:lvl6pPr lvl="5" rtl="0">
              <a:spcBef>
                <a:spcPts val="0"/>
              </a:spcBef>
              <a:spcAft>
                <a:spcPts val="0"/>
              </a:spcAft>
              <a:buClr>
                <a:schemeClr val="dk1"/>
              </a:buClr>
              <a:buSzPts val="2600"/>
              <a:buNone/>
              <a:defRPr sz="2600">
                <a:solidFill>
                  <a:schemeClr val="dk1"/>
                </a:solidFill>
              </a:defRPr>
            </a:lvl6pPr>
            <a:lvl7pPr lvl="6" rtl="0">
              <a:spcBef>
                <a:spcPts val="0"/>
              </a:spcBef>
              <a:spcAft>
                <a:spcPts val="0"/>
              </a:spcAft>
              <a:buClr>
                <a:schemeClr val="dk1"/>
              </a:buClr>
              <a:buSzPts val="2600"/>
              <a:buNone/>
              <a:defRPr sz="2600">
                <a:solidFill>
                  <a:schemeClr val="dk1"/>
                </a:solidFill>
              </a:defRPr>
            </a:lvl7pPr>
            <a:lvl8pPr lvl="7" rtl="0">
              <a:spcBef>
                <a:spcPts val="0"/>
              </a:spcBef>
              <a:spcAft>
                <a:spcPts val="0"/>
              </a:spcAft>
              <a:buClr>
                <a:schemeClr val="dk1"/>
              </a:buClr>
              <a:buSzPts val="2600"/>
              <a:buNone/>
              <a:defRPr sz="2600">
                <a:solidFill>
                  <a:schemeClr val="dk1"/>
                </a:solidFill>
              </a:defRPr>
            </a:lvl8pPr>
            <a:lvl9pPr lvl="8" rtl="0">
              <a:spcBef>
                <a:spcPts val="0"/>
              </a:spcBef>
              <a:spcAft>
                <a:spcPts val="0"/>
              </a:spcAft>
              <a:buClr>
                <a:schemeClr val="dk1"/>
              </a:buClr>
              <a:buSzPts val="2600"/>
              <a:buNone/>
              <a:defRPr sz="2600">
                <a:solidFill>
                  <a:schemeClr val="dk1"/>
                </a:solidFill>
              </a:defRPr>
            </a:lvl9pPr>
          </a:lstStyle>
          <a:p>
            <a:endParaRPr/>
          </a:p>
        </p:txBody>
      </p:sp>
      <p:sp>
        <p:nvSpPr>
          <p:cNvPr id="138" name="Google Shape;138;p7"/>
          <p:cNvSpPr txBox="1">
            <a:spLocks noGrp="1"/>
          </p:cNvSpPr>
          <p:nvPr>
            <p:ph type="body" idx="4"/>
          </p:nvPr>
        </p:nvSpPr>
        <p:spPr>
          <a:xfrm>
            <a:off x="4466409" y="4319850"/>
            <a:ext cx="4304100" cy="251700"/>
          </a:xfrm>
          <a:prstGeom prst="rect">
            <a:avLst/>
          </a:prstGeom>
        </p:spPr>
        <p:txBody>
          <a:bodyPr spcFirstLastPara="1" wrap="square" lIns="0" tIns="0" rIns="0" bIns="0" anchor="t" anchorCtr="0">
            <a:normAutofit/>
          </a:bodyPr>
          <a:lstStyle>
            <a:lvl1pPr marL="457200" lvl="0" indent="-317500" rtl="0">
              <a:lnSpc>
                <a:spcPct val="100000"/>
              </a:lnSpc>
              <a:spcBef>
                <a:spcPts val="0"/>
              </a:spcBef>
              <a:spcAft>
                <a:spcPts val="0"/>
              </a:spcAft>
              <a:buClr>
                <a:srgbClr val="F26738"/>
              </a:buClr>
              <a:buSzPts val="1400"/>
              <a:buChar char="●"/>
              <a:defRPr sz="1400" b="0">
                <a:solidFill>
                  <a:srgbClr val="F26738"/>
                </a:solidFill>
              </a:defRPr>
            </a:lvl1pPr>
            <a:lvl2pPr marL="914400" lvl="1" indent="-317500" rtl="0">
              <a:lnSpc>
                <a:spcPct val="100000"/>
              </a:lnSpc>
              <a:spcBef>
                <a:spcPts val="0"/>
              </a:spcBef>
              <a:spcAft>
                <a:spcPts val="0"/>
              </a:spcAft>
              <a:buClr>
                <a:srgbClr val="F26738"/>
              </a:buClr>
              <a:buSzPts val="1400"/>
              <a:buChar char="○"/>
              <a:defRPr sz="1400" b="0">
                <a:solidFill>
                  <a:srgbClr val="F26738"/>
                </a:solidFill>
              </a:defRPr>
            </a:lvl2pPr>
            <a:lvl3pPr marL="1371600" lvl="2" indent="-317500" rtl="0">
              <a:lnSpc>
                <a:spcPct val="100000"/>
              </a:lnSpc>
              <a:spcBef>
                <a:spcPts val="0"/>
              </a:spcBef>
              <a:spcAft>
                <a:spcPts val="0"/>
              </a:spcAft>
              <a:buClr>
                <a:srgbClr val="F26738"/>
              </a:buClr>
              <a:buSzPts val="1400"/>
              <a:buChar char="■"/>
              <a:defRPr>
                <a:solidFill>
                  <a:srgbClr val="F26738"/>
                </a:solidFill>
              </a:defRPr>
            </a:lvl3pPr>
            <a:lvl4pPr marL="1828800" lvl="3" indent="-317500" rtl="0">
              <a:lnSpc>
                <a:spcPct val="100000"/>
              </a:lnSpc>
              <a:spcBef>
                <a:spcPts val="0"/>
              </a:spcBef>
              <a:spcAft>
                <a:spcPts val="0"/>
              </a:spcAft>
              <a:buClr>
                <a:srgbClr val="F26738"/>
              </a:buClr>
              <a:buSzPts val="1400"/>
              <a:buChar char="●"/>
              <a:defRPr>
                <a:solidFill>
                  <a:srgbClr val="F26738"/>
                </a:solidFill>
              </a:defRPr>
            </a:lvl4pPr>
            <a:lvl5pPr marL="2286000" lvl="4" indent="-317500" rtl="0">
              <a:lnSpc>
                <a:spcPct val="100000"/>
              </a:lnSpc>
              <a:spcBef>
                <a:spcPts val="0"/>
              </a:spcBef>
              <a:spcAft>
                <a:spcPts val="0"/>
              </a:spcAft>
              <a:buClr>
                <a:srgbClr val="F26738"/>
              </a:buClr>
              <a:buSzPts val="1400"/>
              <a:buChar char="○"/>
              <a:defRPr>
                <a:solidFill>
                  <a:srgbClr val="F26738"/>
                </a:solidFill>
              </a:defRPr>
            </a:lvl5pPr>
            <a:lvl6pPr marL="2743200" lvl="5" indent="-317500" rtl="0">
              <a:lnSpc>
                <a:spcPct val="100000"/>
              </a:lnSpc>
              <a:spcBef>
                <a:spcPts val="0"/>
              </a:spcBef>
              <a:spcAft>
                <a:spcPts val="0"/>
              </a:spcAft>
              <a:buClr>
                <a:srgbClr val="F26738"/>
              </a:buClr>
              <a:buSzPts val="1400"/>
              <a:buChar char="■"/>
              <a:defRPr>
                <a:solidFill>
                  <a:srgbClr val="F26738"/>
                </a:solidFill>
              </a:defRPr>
            </a:lvl6pPr>
            <a:lvl7pPr marL="3200400" lvl="6" indent="-317500" rtl="0">
              <a:lnSpc>
                <a:spcPct val="100000"/>
              </a:lnSpc>
              <a:spcBef>
                <a:spcPts val="0"/>
              </a:spcBef>
              <a:spcAft>
                <a:spcPts val="0"/>
              </a:spcAft>
              <a:buClr>
                <a:srgbClr val="F26738"/>
              </a:buClr>
              <a:buSzPts val="1400"/>
              <a:buChar char="●"/>
              <a:defRPr>
                <a:solidFill>
                  <a:srgbClr val="F26738"/>
                </a:solidFill>
              </a:defRPr>
            </a:lvl7pPr>
            <a:lvl8pPr marL="3657600" lvl="7" indent="-317500" rtl="0">
              <a:lnSpc>
                <a:spcPct val="100000"/>
              </a:lnSpc>
              <a:spcBef>
                <a:spcPts val="0"/>
              </a:spcBef>
              <a:spcAft>
                <a:spcPts val="0"/>
              </a:spcAft>
              <a:buClr>
                <a:srgbClr val="F26738"/>
              </a:buClr>
              <a:buSzPts val="1400"/>
              <a:buChar char="○"/>
              <a:defRPr>
                <a:solidFill>
                  <a:srgbClr val="F26738"/>
                </a:solidFill>
              </a:defRPr>
            </a:lvl8pPr>
            <a:lvl9pPr marL="4114800" lvl="8" indent="-317500" rtl="0">
              <a:lnSpc>
                <a:spcPct val="100000"/>
              </a:lnSpc>
              <a:spcBef>
                <a:spcPts val="0"/>
              </a:spcBef>
              <a:spcAft>
                <a:spcPts val="0"/>
              </a:spcAft>
              <a:buClr>
                <a:srgbClr val="F26738"/>
              </a:buClr>
              <a:buSzPts val="1400"/>
              <a:buChar char="■"/>
              <a:defRPr>
                <a:solidFill>
                  <a:srgbClr val="F26738"/>
                </a:solidFill>
              </a:defRPr>
            </a:lvl9pPr>
          </a:lstStyle>
          <a:p>
            <a:endParaRPr/>
          </a:p>
        </p:txBody>
      </p:sp>
      <p:grpSp>
        <p:nvGrpSpPr>
          <p:cNvPr id="139" name="Google Shape;139;p7"/>
          <p:cNvGrpSpPr/>
          <p:nvPr/>
        </p:nvGrpSpPr>
        <p:grpSpPr>
          <a:xfrm>
            <a:off x="0" y="4847150"/>
            <a:ext cx="3410100" cy="201600"/>
            <a:chOff x="0" y="4847150"/>
            <a:chExt cx="3410100" cy="201600"/>
          </a:xfrm>
        </p:grpSpPr>
        <p:grpSp>
          <p:nvGrpSpPr>
            <p:cNvPr id="140" name="Google Shape;140;p7"/>
            <p:cNvGrpSpPr/>
            <p:nvPr/>
          </p:nvGrpSpPr>
          <p:grpSpPr>
            <a:xfrm>
              <a:off x="0" y="4847150"/>
              <a:ext cx="3410100" cy="201600"/>
              <a:chOff x="0" y="4847150"/>
              <a:chExt cx="3410100" cy="201600"/>
            </a:xfrm>
          </p:grpSpPr>
          <p:sp>
            <p:nvSpPr>
              <p:cNvPr id="141" name="Google Shape;141;p7"/>
              <p:cNvSpPr/>
              <p:nvPr/>
            </p:nvSpPr>
            <p:spPr>
              <a:xfrm>
                <a:off x="157200" y="4847150"/>
                <a:ext cx="3252900" cy="201600"/>
              </a:xfrm>
              <a:prstGeom prst="rect">
                <a:avLst/>
              </a:prstGeom>
              <a:solidFill>
                <a:srgbClr val="151F47"/>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Verdana"/>
                  <a:ea typeface="Verdana"/>
                  <a:cs typeface="Verdana"/>
                  <a:sym typeface="Verdana"/>
                </a:endParaRPr>
              </a:p>
            </p:txBody>
          </p:sp>
          <p:sp>
            <p:nvSpPr>
              <p:cNvPr id="142" name="Google Shape;142;p7"/>
              <p:cNvSpPr/>
              <p:nvPr/>
            </p:nvSpPr>
            <p:spPr>
              <a:xfrm>
                <a:off x="0" y="4847150"/>
                <a:ext cx="157200" cy="201600"/>
              </a:xfrm>
              <a:prstGeom prst="rect">
                <a:avLst/>
              </a:prstGeom>
              <a:solidFill>
                <a:srgbClr val="F2673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Verdana"/>
                  <a:ea typeface="Verdana"/>
                  <a:cs typeface="Verdana"/>
                  <a:sym typeface="Verdana"/>
                </a:endParaRPr>
              </a:p>
            </p:txBody>
          </p:sp>
        </p:grpSp>
        <p:sp>
          <p:nvSpPr>
            <p:cNvPr id="143" name="Google Shape;143;p7"/>
            <p:cNvSpPr txBox="1"/>
            <p:nvPr/>
          </p:nvSpPr>
          <p:spPr>
            <a:xfrm>
              <a:off x="332400" y="4880825"/>
              <a:ext cx="2991900" cy="1533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chemeClr val="dk1"/>
                </a:buClr>
                <a:buSzPts val="1100"/>
                <a:buFont typeface="Arial"/>
                <a:buNone/>
              </a:pPr>
              <a:r>
                <a:rPr lang="en-GB" sz="800" b="1">
                  <a:solidFill>
                    <a:schemeClr val="lt1"/>
                  </a:solidFill>
                  <a:latin typeface="Verdana"/>
                  <a:ea typeface="Verdana"/>
                  <a:cs typeface="Verdana"/>
                  <a:sym typeface="Verdana"/>
                </a:rPr>
                <a:t>Riccardo Stagni | IMD Romania | </a:t>
              </a:r>
              <a:r>
                <a:rPr lang="en-GB" sz="800">
                  <a:solidFill>
                    <a:schemeClr val="lt1"/>
                  </a:solidFill>
                  <a:latin typeface="Verdana"/>
                  <a:ea typeface="Verdana"/>
                  <a:cs typeface="Verdana"/>
                  <a:sym typeface="Verdana"/>
                </a:rPr>
                <a:t>1 October 2024</a:t>
              </a:r>
              <a:endParaRPr sz="800" b="1">
                <a:solidFill>
                  <a:schemeClr val="lt1"/>
                </a:solidFill>
                <a:latin typeface="Verdana"/>
                <a:ea typeface="Verdana"/>
                <a:cs typeface="Verdana"/>
                <a:sym typeface="Verdana"/>
              </a:endParaRPr>
            </a:p>
            <a:p>
              <a:pPr marL="0" lvl="0" indent="0" algn="l" rtl="0">
                <a:spcBef>
                  <a:spcPts val="0"/>
                </a:spcBef>
                <a:spcAft>
                  <a:spcPts val="0"/>
                </a:spcAft>
                <a:buClr>
                  <a:schemeClr val="dk1"/>
                </a:buClr>
                <a:buSzPts val="1100"/>
                <a:buFont typeface="Arial"/>
                <a:buNone/>
              </a:pPr>
              <a:endParaRPr sz="800" b="1">
                <a:solidFill>
                  <a:schemeClr val="lt1"/>
                </a:solidFill>
                <a:latin typeface="Verdana"/>
                <a:ea typeface="Verdana"/>
                <a:cs typeface="Verdana"/>
                <a:sym typeface="Verdana"/>
              </a:endParaRPr>
            </a:p>
            <a:p>
              <a:pPr marL="0" lvl="0" indent="0" algn="l" rtl="0">
                <a:spcBef>
                  <a:spcPts val="0"/>
                </a:spcBef>
                <a:spcAft>
                  <a:spcPts val="0"/>
                </a:spcAft>
                <a:buNone/>
              </a:pPr>
              <a:endParaRPr sz="800" b="1">
                <a:solidFill>
                  <a:schemeClr val="lt1"/>
                </a:solidFill>
                <a:latin typeface="Verdana"/>
                <a:ea typeface="Verdana"/>
                <a:cs typeface="Verdana"/>
                <a:sym typeface="Verdana"/>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ver Page">
  <p:cSld name="TITLE_2_1_1_1_1">
    <p:bg>
      <p:bgPr>
        <a:solidFill>
          <a:schemeClr val="lt2"/>
        </a:solidFill>
        <a:effectLst/>
      </p:bgPr>
    </p:bg>
    <p:spTree>
      <p:nvGrpSpPr>
        <p:cNvPr id="1" name="Shape 144"/>
        <p:cNvGrpSpPr/>
        <p:nvPr/>
      </p:nvGrpSpPr>
      <p:grpSpPr>
        <a:xfrm>
          <a:off x="0" y="0"/>
          <a:ext cx="0" cy="0"/>
          <a:chOff x="0" y="0"/>
          <a:chExt cx="0" cy="0"/>
        </a:xfrm>
      </p:grpSpPr>
      <p:pic>
        <p:nvPicPr>
          <p:cNvPr id="145" name="Google Shape;145;p8"/>
          <p:cNvPicPr preferRelativeResize="0"/>
          <p:nvPr/>
        </p:nvPicPr>
        <p:blipFill rotWithShape="1">
          <a:blip r:embed="rId2">
            <a:alphaModFix/>
          </a:blip>
          <a:srcRect t="179" b="169"/>
          <a:stretch/>
        </p:blipFill>
        <p:spPr>
          <a:xfrm>
            <a:off x="-32375" y="25"/>
            <a:ext cx="9176376" cy="5143500"/>
          </a:xfrm>
          <a:prstGeom prst="rect">
            <a:avLst/>
          </a:prstGeom>
          <a:noFill/>
          <a:ln>
            <a:noFill/>
          </a:ln>
        </p:spPr>
      </p:pic>
      <p:pic>
        <p:nvPicPr>
          <p:cNvPr id="146" name="Google Shape;146;p8"/>
          <p:cNvPicPr preferRelativeResize="0"/>
          <p:nvPr/>
        </p:nvPicPr>
        <p:blipFill>
          <a:blip r:embed="rId3">
            <a:alphaModFix/>
          </a:blip>
          <a:stretch>
            <a:fillRect/>
          </a:stretch>
        </p:blipFill>
        <p:spPr>
          <a:xfrm>
            <a:off x="435075" y="481925"/>
            <a:ext cx="2494949" cy="604075"/>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Divider">
  <p:cSld name="TITLE_2_1_1_1_1_2">
    <p:bg>
      <p:bgPr>
        <a:solidFill>
          <a:schemeClr val="lt2"/>
        </a:solidFill>
        <a:effectLst/>
      </p:bgPr>
    </p:bg>
    <p:spTree>
      <p:nvGrpSpPr>
        <p:cNvPr id="1" name="Shape 147"/>
        <p:cNvGrpSpPr/>
        <p:nvPr/>
      </p:nvGrpSpPr>
      <p:grpSpPr>
        <a:xfrm>
          <a:off x="0" y="0"/>
          <a:ext cx="0" cy="0"/>
          <a:chOff x="0" y="0"/>
          <a:chExt cx="0" cy="0"/>
        </a:xfrm>
      </p:grpSpPr>
      <p:pic>
        <p:nvPicPr>
          <p:cNvPr id="148" name="Google Shape;148;p9"/>
          <p:cNvPicPr preferRelativeResize="0"/>
          <p:nvPr/>
        </p:nvPicPr>
        <p:blipFill rotWithShape="1">
          <a:blip r:embed="rId2">
            <a:alphaModFix/>
          </a:blip>
          <a:srcRect t="179" b="169"/>
          <a:stretch/>
        </p:blipFill>
        <p:spPr>
          <a:xfrm>
            <a:off x="-32375" y="25"/>
            <a:ext cx="9176376" cy="5143500"/>
          </a:xfrm>
          <a:prstGeom prst="rect">
            <a:avLst/>
          </a:prstGeom>
          <a:noFill/>
          <a:ln>
            <a:noFill/>
          </a:ln>
        </p:spPr>
      </p:pic>
      <p:pic>
        <p:nvPicPr>
          <p:cNvPr id="149" name="Google Shape;149;p9"/>
          <p:cNvPicPr preferRelativeResize="0"/>
          <p:nvPr/>
        </p:nvPicPr>
        <p:blipFill rotWithShape="1">
          <a:blip r:embed="rId3">
            <a:alphaModFix/>
          </a:blip>
          <a:srcRect/>
          <a:stretch/>
        </p:blipFill>
        <p:spPr>
          <a:xfrm>
            <a:off x="8433650" y="245960"/>
            <a:ext cx="426720" cy="426720"/>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able of Contents">
  <p:cSld name="TITLE_2_1_1_1_1_1">
    <p:bg>
      <p:bgPr>
        <a:solidFill>
          <a:schemeClr val="lt2"/>
        </a:solidFill>
        <a:effectLst/>
      </p:bgPr>
    </p:bg>
    <p:spTree>
      <p:nvGrpSpPr>
        <p:cNvPr id="1" name="Shape 150"/>
        <p:cNvGrpSpPr/>
        <p:nvPr/>
      </p:nvGrpSpPr>
      <p:grpSpPr>
        <a:xfrm>
          <a:off x="0" y="0"/>
          <a:ext cx="0" cy="0"/>
          <a:chOff x="0" y="0"/>
          <a:chExt cx="0" cy="0"/>
        </a:xfrm>
      </p:grpSpPr>
      <p:pic>
        <p:nvPicPr>
          <p:cNvPr id="151" name="Google Shape;151;p10"/>
          <p:cNvPicPr preferRelativeResize="0"/>
          <p:nvPr/>
        </p:nvPicPr>
        <p:blipFill rotWithShape="1">
          <a:blip r:embed="rId2">
            <a:alphaModFix/>
          </a:blip>
          <a:srcRect t="179" b="169"/>
          <a:stretch/>
        </p:blipFill>
        <p:spPr>
          <a:xfrm>
            <a:off x="-16187" y="0"/>
            <a:ext cx="9176376" cy="5143500"/>
          </a:xfrm>
          <a:prstGeom prst="rect">
            <a:avLst/>
          </a:prstGeom>
          <a:noFill/>
          <a:ln>
            <a:noFill/>
          </a:ln>
        </p:spPr>
      </p:pic>
      <p:sp>
        <p:nvSpPr>
          <p:cNvPr id="152" name="Google Shape;152;p10"/>
          <p:cNvSpPr txBox="1">
            <a:spLocks noGrp="1"/>
          </p:cNvSpPr>
          <p:nvPr>
            <p:ph type="title"/>
          </p:nvPr>
        </p:nvSpPr>
        <p:spPr>
          <a:xfrm>
            <a:off x="311700" y="219600"/>
            <a:ext cx="7703700" cy="280800"/>
          </a:xfrm>
          <a:prstGeom prst="rect">
            <a:avLst/>
          </a:prstGeom>
          <a:noFill/>
          <a:ln>
            <a:noFill/>
          </a:ln>
        </p:spPr>
        <p:txBody>
          <a:bodyPr spcFirstLastPara="1" wrap="square" lIns="0" tIns="0" rIns="0" bIns="0" anchor="t" anchorCtr="0">
            <a:spAutoFit/>
          </a:bodyPr>
          <a:lstStyle>
            <a:lvl1pPr lvl="0" rtl="0">
              <a:spcBef>
                <a:spcPts val="0"/>
              </a:spcBef>
              <a:spcAft>
                <a:spcPts val="0"/>
              </a:spcAft>
              <a:buClr>
                <a:schemeClr val="lt1"/>
              </a:buClr>
              <a:buSzPts val="1800"/>
              <a:buFont typeface="Verdana"/>
              <a:buNone/>
              <a:defRPr sz="1800" b="1">
                <a:solidFill>
                  <a:schemeClr val="lt1"/>
                </a:solidFill>
                <a:latin typeface="Verdana"/>
                <a:ea typeface="Verdana"/>
                <a:cs typeface="Verdana"/>
                <a:sym typeface="Verdana"/>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a:endParaRPr/>
          </a:p>
        </p:txBody>
      </p:sp>
      <p:pic>
        <p:nvPicPr>
          <p:cNvPr id="153" name="Google Shape;153;p10"/>
          <p:cNvPicPr preferRelativeResize="0"/>
          <p:nvPr/>
        </p:nvPicPr>
        <p:blipFill rotWithShape="1">
          <a:blip r:embed="rId3">
            <a:alphaModFix/>
          </a:blip>
          <a:srcRect/>
          <a:stretch/>
        </p:blipFill>
        <p:spPr>
          <a:xfrm>
            <a:off x="8433650" y="245960"/>
            <a:ext cx="426720" cy="426720"/>
          </a:xfrm>
          <a:prstGeom prst="rect">
            <a:avLst/>
          </a:prstGeom>
          <a:noFill/>
          <a:ln>
            <a:noFill/>
          </a:ln>
        </p:spPr>
      </p:pic>
      <p:grpSp>
        <p:nvGrpSpPr>
          <p:cNvPr id="154" name="Google Shape;154;p10"/>
          <p:cNvGrpSpPr/>
          <p:nvPr/>
        </p:nvGrpSpPr>
        <p:grpSpPr>
          <a:xfrm>
            <a:off x="0" y="4847150"/>
            <a:ext cx="3410100" cy="201600"/>
            <a:chOff x="0" y="4847150"/>
            <a:chExt cx="3410100" cy="201600"/>
          </a:xfrm>
        </p:grpSpPr>
        <p:grpSp>
          <p:nvGrpSpPr>
            <p:cNvPr id="155" name="Google Shape;155;p10"/>
            <p:cNvGrpSpPr/>
            <p:nvPr/>
          </p:nvGrpSpPr>
          <p:grpSpPr>
            <a:xfrm>
              <a:off x="0" y="4847150"/>
              <a:ext cx="3410100" cy="201600"/>
              <a:chOff x="0" y="4847150"/>
              <a:chExt cx="3410100" cy="201600"/>
            </a:xfrm>
          </p:grpSpPr>
          <p:sp>
            <p:nvSpPr>
              <p:cNvPr id="156" name="Google Shape;156;p10"/>
              <p:cNvSpPr/>
              <p:nvPr/>
            </p:nvSpPr>
            <p:spPr>
              <a:xfrm>
                <a:off x="157200" y="4847150"/>
                <a:ext cx="3252900" cy="201600"/>
              </a:xfrm>
              <a:prstGeom prst="rect">
                <a:avLst/>
              </a:prstGeom>
              <a:solidFill>
                <a:srgbClr val="151F47"/>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Verdana"/>
                  <a:ea typeface="Verdana"/>
                  <a:cs typeface="Verdana"/>
                  <a:sym typeface="Verdana"/>
                </a:endParaRPr>
              </a:p>
            </p:txBody>
          </p:sp>
          <p:sp>
            <p:nvSpPr>
              <p:cNvPr id="157" name="Google Shape;157;p10"/>
              <p:cNvSpPr/>
              <p:nvPr/>
            </p:nvSpPr>
            <p:spPr>
              <a:xfrm>
                <a:off x="0" y="4847150"/>
                <a:ext cx="157200" cy="201600"/>
              </a:xfrm>
              <a:prstGeom prst="rect">
                <a:avLst/>
              </a:prstGeom>
              <a:solidFill>
                <a:srgbClr val="F2673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Verdana"/>
                  <a:ea typeface="Verdana"/>
                  <a:cs typeface="Verdana"/>
                  <a:sym typeface="Verdana"/>
                </a:endParaRPr>
              </a:p>
            </p:txBody>
          </p:sp>
        </p:grpSp>
        <p:sp>
          <p:nvSpPr>
            <p:cNvPr id="158" name="Google Shape;158;p10"/>
            <p:cNvSpPr txBox="1"/>
            <p:nvPr/>
          </p:nvSpPr>
          <p:spPr>
            <a:xfrm>
              <a:off x="332400" y="4880825"/>
              <a:ext cx="2991900" cy="1533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chemeClr val="dk1"/>
                </a:buClr>
                <a:buSzPts val="1100"/>
                <a:buFont typeface="Arial"/>
                <a:buNone/>
              </a:pPr>
              <a:r>
                <a:rPr lang="en-GB" sz="800" b="1">
                  <a:solidFill>
                    <a:schemeClr val="lt1"/>
                  </a:solidFill>
                  <a:latin typeface="Verdana"/>
                  <a:ea typeface="Verdana"/>
                  <a:cs typeface="Verdana"/>
                  <a:sym typeface="Verdana"/>
                </a:rPr>
                <a:t>Riccardo Stagni | IMD Romania | </a:t>
              </a:r>
              <a:r>
                <a:rPr lang="en-GB" sz="800">
                  <a:solidFill>
                    <a:schemeClr val="lt1"/>
                  </a:solidFill>
                  <a:latin typeface="Verdana"/>
                  <a:ea typeface="Verdana"/>
                  <a:cs typeface="Verdana"/>
                  <a:sym typeface="Verdana"/>
                </a:rPr>
                <a:t>1 October 2024</a:t>
              </a:r>
              <a:endParaRPr sz="800" b="1">
                <a:solidFill>
                  <a:schemeClr val="lt1"/>
                </a:solidFill>
                <a:latin typeface="Verdana"/>
                <a:ea typeface="Verdana"/>
                <a:cs typeface="Verdana"/>
                <a:sym typeface="Verdana"/>
              </a:endParaRPr>
            </a:p>
            <a:p>
              <a:pPr marL="0" lvl="0" indent="0" algn="l" rtl="0">
                <a:spcBef>
                  <a:spcPts val="0"/>
                </a:spcBef>
                <a:spcAft>
                  <a:spcPts val="0"/>
                </a:spcAft>
                <a:buClr>
                  <a:schemeClr val="dk1"/>
                </a:buClr>
                <a:buSzPts val="1100"/>
                <a:buFont typeface="Arial"/>
                <a:buNone/>
              </a:pPr>
              <a:endParaRPr sz="800" b="1">
                <a:solidFill>
                  <a:schemeClr val="lt1"/>
                </a:solidFill>
                <a:latin typeface="Verdana"/>
                <a:ea typeface="Verdana"/>
                <a:cs typeface="Verdana"/>
                <a:sym typeface="Verdana"/>
              </a:endParaRPr>
            </a:p>
            <a:p>
              <a:pPr marL="0" lvl="0" indent="0" algn="l" rtl="0">
                <a:spcBef>
                  <a:spcPts val="0"/>
                </a:spcBef>
                <a:spcAft>
                  <a:spcPts val="0"/>
                </a:spcAft>
                <a:buNone/>
              </a:pPr>
              <a:endParaRPr sz="800" b="1">
                <a:solidFill>
                  <a:schemeClr val="lt1"/>
                </a:solidFill>
                <a:latin typeface="Verdana"/>
                <a:ea typeface="Verdana"/>
                <a:cs typeface="Verdana"/>
                <a:sym typeface="Verdana"/>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body" idx="1"/>
          </p:nvPr>
        </p:nvSpPr>
        <p:spPr>
          <a:xfrm>
            <a:off x="311700" y="1339752"/>
            <a:ext cx="4884600" cy="2486400"/>
          </a:xfrm>
          <a:prstGeom prst="rect">
            <a:avLst/>
          </a:prstGeom>
          <a:noFill/>
          <a:ln>
            <a:noFill/>
          </a:ln>
        </p:spPr>
        <p:txBody>
          <a:bodyPr spcFirstLastPara="1" wrap="square" lIns="91425" tIns="91425" rIns="91425" bIns="91425" anchor="t" anchorCtr="0">
            <a:normAutofit/>
          </a:bodyPr>
          <a:lstStyle>
            <a:lvl1pPr marL="457200" lvl="0" indent="-342900">
              <a:lnSpc>
                <a:spcPct val="100000"/>
              </a:lnSpc>
              <a:spcBef>
                <a:spcPts val="0"/>
              </a:spcBef>
              <a:spcAft>
                <a:spcPts val="0"/>
              </a:spcAft>
              <a:buClr>
                <a:srgbClr val="25316A"/>
              </a:buClr>
              <a:buSzPts val="1800"/>
              <a:buFont typeface="Verdana"/>
              <a:buChar char="●"/>
              <a:defRPr sz="1800" b="1">
                <a:solidFill>
                  <a:srgbClr val="25316A"/>
                </a:solidFill>
                <a:latin typeface="Verdana"/>
                <a:ea typeface="Verdana"/>
                <a:cs typeface="Verdana"/>
                <a:sym typeface="Verdana"/>
              </a:defRPr>
            </a:lvl1pPr>
            <a:lvl2pPr marL="914400" lvl="1" indent="-330200">
              <a:lnSpc>
                <a:spcPct val="100000"/>
              </a:lnSpc>
              <a:spcBef>
                <a:spcPts val="0"/>
              </a:spcBef>
              <a:spcAft>
                <a:spcPts val="0"/>
              </a:spcAft>
              <a:buClr>
                <a:srgbClr val="25316A"/>
              </a:buClr>
              <a:buSzPts val="1600"/>
              <a:buFont typeface="Verdana"/>
              <a:buChar char="○"/>
              <a:defRPr sz="1600" b="1">
                <a:solidFill>
                  <a:srgbClr val="25316A"/>
                </a:solidFill>
                <a:latin typeface="Verdana"/>
                <a:ea typeface="Verdana"/>
                <a:cs typeface="Verdana"/>
                <a:sym typeface="Verdana"/>
              </a:defRPr>
            </a:lvl2pPr>
            <a:lvl3pPr marL="1371600" lvl="2" indent="-317500">
              <a:lnSpc>
                <a:spcPct val="100000"/>
              </a:lnSpc>
              <a:spcBef>
                <a:spcPts val="0"/>
              </a:spcBef>
              <a:spcAft>
                <a:spcPts val="0"/>
              </a:spcAft>
              <a:buClr>
                <a:srgbClr val="25316A"/>
              </a:buClr>
              <a:buSzPts val="1400"/>
              <a:buFont typeface="Verdana"/>
              <a:buChar char="■"/>
              <a:defRPr>
                <a:solidFill>
                  <a:srgbClr val="25316A"/>
                </a:solidFill>
                <a:latin typeface="Verdana"/>
                <a:ea typeface="Verdana"/>
                <a:cs typeface="Verdana"/>
                <a:sym typeface="Verdana"/>
              </a:defRPr>
            </a:lvl3pPr>
            <a:lvl4pPr marL="1828800" lvl="3" indent="-317500">
              <a:lnSpc>
                <a:spcPct val="100000"/>
              </a:lnSpc>
              <a:spcBef>
                <a:spcPts val="0"/>
              </a:spcBef>
              <a:spcAft>
                <a:spcPts val="0"/>
              </a:spcAft>
              <a:buClr>
                <a:srgbClr val="25316A"/>
              </a:buClr>
              <a:buSzPts val="1400"/>
              <a:buFont typeface="Verdana"/>
              <a:buChar char="●"/>
              <a:defRPr>
                <a:solidFill>
                  <a:srgbClr val="25316A"/>
                </a:solidFill>
                <a:latin typeface="Verdana"/>
                <a:ea typeface="Verdana"/>
                <a:cs typeface="Verdana"/>
                <a:sym typeface="Verdana"/>
              </a:defRPr>
            </a:lvl4pPr>
            <a:lvl5pPr marL="2286000" lvl="4" indent="-317500">
              <a:lnSpc>
                <a:spcPct val="100000"/>
              </a:lnSpc>
              <a:spcBef>
                <a:spcPts val="0"/>
              </a:spcBef>
              <a:spcAft>
                <a:spcPts val="0"/>
              </a:spcAft>
              <a:buClr>
                <a:srgbClr val="25316A"/>
              </a:buClr>
              <a:buSzPts val="1400"/>
              <a:buFont typeface="Verdana"/>
              <a:buChar char="○"/>
              <a:defRPr>
                <a:solidFill>
                  <a:srgbClr val="25316A"/>
                </a:solidFill>
                <a:latin typeface="Verdana"/>
                <a:ea typeface="Verdana"/>
                <a:cs typeface="Verdana"/>
                <a:sym typeface="Verdana"/>
              </a:defRPr>
            </a:lvl5pPr>
            <a:lvl6pPr marL="2743200" lvl="5" indent="-317500">
              <a:lnSpc>
                <a:spcPct val="100000"/>
              </a:lnSpc>
              <a:spcBef>
                <a:spcPts val="0"/>
              </a:spcBef>
              <a:spcAft>
                <a:spcPts val="0"/>
              </a:spcAft>
              <a:buClr>
                <a:srgbClr val="25316A"/>
              </a:buClr>
              <a:buSzPts val="1400"/>
              <a:buFont typeface="Verdana"/>
              <a:buChar char="■"/>
              <a:defRPr>
                <a:solidFill>
                  <a:srgbClr val="25316A"/>
                </a:solidFill>
                <a:latin typeface="Verdana"/>
                <a:ea typeface="Verdana"/>
                <a:cs typeface="Verdana"/>
                <a:sym typeface="Verdana"/>
              </a:defRPr>
            </a:lvl6pPr>
            <a:lvl7pPr marL="3200400" lvl="6" indent="-317500">
              <a:lnSpc>
                <a:spcPct val="100000"/>
              </a:lnSpc>
              <a:spcBef>
                <a:spcPts val="0"/>
              </a:spcBef>
              <a:spcAft>
                <a:spcPts val="0"/>
              </a:spcAft>
              <a:buClr>
                <a:srgbClr val="25316A"/>
              </a:buClr>
              <a:buSzPts val="1400"/>
              <a:buFont typeface="Verdana"/>
              <a:buChar char="●"/>
              <a:defRPr>
                <a:solidFill>
                  <a:srgbClr val="25316A"/>
                </a:solidFill>
                <a:latin typeface="Verdana"/>
                <a:ea typeface="Verdana"/>
                <a:cs typeface="Verdana"/>
                <a:sym typeface="Verdana"/>
              </a:defRPr>
            </a:lvl7pPr>
            <a:lvl8pPr marL="3657600" lvl="7" indent="-317500">
              <a:lnSpc>
                <a:spcPct val="100000"/>
              </a:lnSpc>
              <a:spcBef>
                <a:spcPts val="0"/>
              </a:spcBef>
              <a:spcAft>
                <a:spcPts val="0"/>
              </a:spcAft>
              <a:buClr>
                <a:srgbClr val="25316A"/>
              </a:buClr>
              <a:buSzPts val="1400"/>
              <a:buFont typeface="Verdana"/>
              <a:buChar char="○"/>
              <a:defRPr>
                <a:solidFill>
                  <a:srgbClr val="25316A"/>
                </a:solidFill>
                <a:latin typeface="Verdana"/>
                <a:ea typeface="Verdana"/>
                <a:cs typeface="Verdana"/>
                <a:sym typeface="Verdana"/>
              </a:defRPr>
            </a:lvl8pPr>
            <a:lvl9pPr marL="4114800" lvl="8" indent="-317500">
              <a:lnSpc>
                <a:spcPct val="100000"/>
              </a:lnSpc>
              <a:spcBef>
                <a:spcPts val="0"/>
              </a:spcBef>
              <a:spcAft>
                <a:spcPts val="0"/>
              </a:spcAft>
              <a:buClr>
                <a:srgbClr val="25316A"/>
              </a:buClr>
              <a:buSzPts val="1400"/>
              <a:buFont typeface="Verdana"/>
              <a:buChar char="■"/>
              <a:defRPr>
                <a:solidFill>
                  <a:srgbClr val="25316A"/>
                </a:solidFill>
                <a:latin typeface="Verdana"/>
                <a:ea typeface="Verdana"/>
                <a:cs typeface="Verdana"/>
                <a:sym typeface="Verdana"/>
              </a:defRPr>
            </a:lvl9pPr>
          </a:lstStyle>
          <a:p>
            <a:endParaRPr/>
          </a:p>
        </p:txBody>
      </p:sp>
      <p:grpSp>
        <p:nvGrpSpPr>
          <p:cNvPr id="7" name="Google Shape;7;p1"/>
          <p:cNvGrpSpPr/>
          <p:nvPr/>
        </p:nvGrpSpPr>
        <p:grpSpPr>
          <a:xfrm>
            <a:off x="0" y="4847150"/>
            <a:ext cx="3410100" cy="201600"/>
            <a:chOff x="0" y="4847150"/>
            <a:chExt cx="3410100" cy="201600"/>
          </a:xfrm>
        </p:grpSpPr>
        <p:grpSp>
          <p:nvGrpSpPr>
            <p:cNvPr id="8" name="Google Shape;8;p1"/>
            <p:cNvGrpSpPr/>
            <p:nvPr/>
          </p:nvGrpSpPr>
          <p:grpSpPr>
            <a:xfrm>
              <a:off x="0" y="4847150"/>
              <a:ext cx="3410100" cy="201600"/>
              <a:chOff x="0" y="4847150"/>
              <a:chExt cx="3410100" cy="201600"/>
            </a:xfrm>
          </p:grpSpPr>
          <p:sp>
            <p:nvSpPr>
              <p:cNvPr id="9" name="Google Shape;9;p1"/>
              <p:cNvSpPr/>
              <p:nvPr/>
            </p:nvSpPr>
            <p:spPr>
              <a:xfrm>
                <a:off x="157200" y="4847150"/>
                <a:ext cx="3252900" cy="201600"/>
              </a:xfrm>
              <a:prstGeom prst="rect">
                <a:avLst/>
              </a:prstGeom>
              <a:solidFill>
                <a:srgbClr val="151F47"/>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Verdana"/>
                  <a:ea typeface="Verdana"/>
                  <a:cs typeface="Verdana"/>
                  <a:sym typeface="Verdana"/>
                </a:endParaRPr>
              </a:p>
            </p:txBody>
          </p:sp>
          <p:sp>
            <p:nvSpPr>
              <p:cNvPr id="10" name="Google Shape;10;p1"/>
              <p:cNvSpPr/>
              <p:nvPr/>
            </p:nvSpPr>
            <p:spPr>
              <a:xfrm>
                <a:off x="0" y="4847150"/>
                <a:ext cx="157200" cy="201600"/>
              </a:xfrm>
              <a:prstGeom prst="rect">
                <a:avLst/>
              </a:prstGeom>
              <a:solidFill>
                <a:srgbClr val="F2673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Verdana"/>
                  <a:ea typeface="Verdana"/>
                  <a:cs typeface="Verdana"/>
                  <a:sym typeface="Verdana"/>
                </a:endParaRPr>
              </a:p>
            </p:txBody>
          </p:sp>
        </p:grpSp>
        <p:sp>
          <p:nvSpPr>
            <p:cNvPr id="11" name="Google Shape;11;p1"/>
            <p:cNvSpPr txBox="1"/>
            <p:nvPr/>
          </p:nvSpPr>
          <p:spPr>
            <a:xfrm>
              <a:off x="332400" y="4880825"/>
              <a:ext cx="2991900" cy="1533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chemeClr val="dk1"/>
                </a:buClr>
                <a:buSzPts val="1100"/>
                <a:buFont typeface="Arial"/>
                <a:buNone/>
              </a:pPr>
              <a:r>
                <a:rPr lang="en-GB" sz="800" b="1">
                  <a:solidFill>
                    <a:schemeClr val="lt1"/>
                  </a:solidFill>
                  <a:latin typeface="Verdana"/>
                  <a:ea typeface="Verdana"/>
                  <a:cs typeface="Verdana"/>
                  <a:sym typeface="Verdana"/>
                </a:rPr>
                <a:t>Riccardo Stagni | IMD Romania | </a:t>
              </a:r>
              <a:r>
                <a:rPr lang="en-GB" sz="800">
                  <a:solidFill>
                    <a:schemeClr val="lt1"/>
                  </a:solidFill>
                  <a:latin typeface="Verdana"/>
                  <a:ea typeface="Verdana"/>
                  <a:cs typeface="Verdana"/>
                  <a:sym typeface="Verdana"/>
                </a:rPr>
                <a:t>1 October 2024</a:t>
              </a:r>
              <a:endParaRPr sz="800" b="1">
                <a:solidFill>
                  <a:schemeClr val="lt1"/>
                </a:solidFill>
                <a:latin typeface="Verdana"/>
                <a:ea typeface="Verdana"/>
                <a:cs typeface="Verdana"/>
                <a:sym typeface="Verdana"/>
              </a:endParaRPr>
            </a:p>
          </p:txBody>
        </p:sp>
      </p:gr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19.png"/><Relationship Id="rId2" Type="http://schemas.openxmlformats.org/officeDocument/2006/relationships/notesSlide" Target="../notesSlides/notesSlide21.xml"/><Relationship Id="rId1" Type="http://schemas.openxmlformats.org/officeDocument/2006/relationships/slideLayout" Target="../slideLayouts/slideLayout10.xml"/><Relationship Id="rId6" Type="http://schemas.openxmlformats.org/officeDocument/2006/relationships/hyperlink" Target="mailto:rpki@ripe.net" TargetMode="External"/><Relationship Id="rId5" Type="http://schemas.openxmlformats.org/officeDocument/2006/relationships/hyperlink" Target="mailto:rstagni@ripe.net" TargetMode="Externa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14"/>
          <p:cNvSpPr txBox="1"/>
          <p:nvPr/>
        </p:nvSpPr>
        <p:spPr>
          <a:xfrm>
            <a:off x="3706900" y="1950762"/>
            <a:ext cx="4338000" cy="708000"/>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None/>
            </a:pPr>
            <a:r>
              <a:rPr lang="en-GB" sz="2300" b="1">
                <a:solidFill>
                  <a:schemeClr val="lt1"/>
                </a:solidFill>
                <a:latin typeface="Verdana"/>
                <a:ea typeface="Verdana"/>
                <a:cs typeface="Verdana"/>
                <a:sym typeface="Verdana"/>
              </a:rPr>
              <a:t>RPKI Deployment Levels</a:t>
            </a:r>
            <a:endParaRPr sz="2300" b="1">
              <a:solidFill>
                <a:schemeClr val="lt1"/>
              </a:solidFill>
              <a:latin typeface="Verdana"/>
              <a:ea typeface="Verdana"/>
              <a:cs typeface="Verdana"/>
              <a:sym typeface="Verdana"/>
            </a:endParaRPr>
          </a:p>
          <a:p>
            <a:pPr marL="0" lvl="0" indent="0" algn="l" rtl="0">
              <a:spcBef>
                <a:spcPts val="0"/>
              </a:spcBef>
              <a:spcAft>
                <a:spcPts val="0"/>
              </a:spcAft>
              <a:buNone/>
            </a:pPr>
            <a:r>
              <a:rPr lang="en-GB" sz="2300" b="1">
                <a:solidFill>
                  <a:schemeClr val="lt1"/>
                </a:solidFill>
                <a:latin typeface="Verdana"/>
                <a:ea typeface="Verdana"/>
                <a:cs typeface="Verdana"/>
                <a:sym typeface="Verdana"/>
              </a:rPr>
              <a:t>in Romania</a:t>
            </a:r>
            <a:endParaRPr sz="2300" b="1">
              <a:solidFill>
                <a:schemeClr val="lt1"/>
              </a:solidFill>
              <a:latin typeface="Verdana"/>
              <a:ea typeface="Verdana"/>
              <a:cs typeface="Verdana"/>
              <a:sym typeface="Verdana"/>
            </a:endParaRPr>
          </a:p>
        </p:txBody>
      </p:sp>
      <p:sp>
        <p:nvSpPr>
          <p:cNvPr id="187" name="Google Shape;187;p14"/>
          <p:cNvSpPr txBox="1"/>
          <p:nvPr/>
        </p:nvSpPr>
        <p:spPr>
          <a:xfrm>
            <a:off x="3706900" y="3432962"/>
            <a:ext cx="3456600" cy="277200"/>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None/>
            </a:pPr>
            <a:r>
              <a:rPr lang="en-GB" sz="1800">
                <a:solidFill>
                  <a:schemeClr val="lt1"/>
                </a:solidFill>
                <a:latin typeface="Verdana"/>
                <a:ea typeface="Verdana"/>
                <a:cs typeface="Verdana"/>
                <a:sym typeface="Verdana"/>
              </a:rPr>
              <a:t>The Role of ROAs and ROV</a:t>
            </a:r>
            <a:endParaRPr sz="1800">
              <a:solidFill>
                <a:schemeClr val="lt1"/>
              </a:solidFill>
              <a:latin typeface="Verdana"/>
              <a:ea typeface="Verdana"/>
              <a:cs typeface="Verdana"/>
              <a:sym typeface="Verdana"/>
            </a:endParaRPr>
          </a:p>
        </p:txBody>
      </p:sp>
      <p:cxnSp>
        <p:nvCxnSpPr>
          <p:cNvPr id="188" name="Google Shape;188;p14"/>
          <p:cNvCxnSpPr/>
          <p:nvPr/>
        </p:nvCxnSpPr>
        <p:spPr>
          <a:xfrm>
            <a:off x="3744650" y="3189632"/>
            <a:ext cx="3745500" cy="0"/>
          </a:xfrm>
          <a:prstGeom prst="straightConnector1">
            <a:avLst/>
          </a:prstGeom>
          <a:noFill/>
          <a:ln w="9525" cap="flat" cmpd="sng">
            <a:solidFill>
              <a:schemeClr val="lt1"/>
            </a:solidFill>
            <a:prstDash val="solid"/>
            <a:round/>
            <a:headEnd type="none" w="med" len="med"/>
            <a:tailEnd type="none" w="med" len="med"/>
          </a:ln>
        </p:spPr>
      </p:cxnSp>
      <p:sp>
        <p:nvSpPr>
          <p:cNvPr id="189" name="Google Shape;189;p14"/>
          <p:cNvSpPr txBox="1"/>
          <p:nvPr/>
        </p:nvSpPr>
        <p:spPr>
          <a:xfrm>
            <a:off x="3706900" y="4678125"/>
            <a:ext cx="4008000" cy="1533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chemeClr val="dk1"/>
              </a:buClr>
              <a:buSzPts val="1100"/>
              <a:buFont typeface="Arial"/>
              <a:buNone/>
            </a:pPr>
            <a:r>
              <a:rPr lang="en-GB" sz="800" b="1">
                <a:solidFill>
                  <a:schemeClr val="lt1"/>
                </a:solidFill>
                <a:latin typeface="Verdana"/>
                <a:ea typeface="Verdana"/>
                <a:cs typeface="Verdana"/>
                <a:sym typeface="Verdana"/>
              </a:rPr>
              <a:t>Riccardo Stagni | RIPE NCC | IMD Romania | </a:t>
            </a:r>
            <a:r>
              <a:rPr lang="en-GB" sz="800">
                <a:solidFill>
                  <a:schemeClr val="lt1"/>
                </a:solidFill>
                <a:latin typeface="Verdana"/>
                <a:ea typeface="Verdana"/>
                <a:cs typeface="Verdana"/>
                <a:sym typeface="Verdana"/>
              </a:rPr>
              <a:t>1 October 2024</a:t>
            </a:r>
            <a:endParaRPr sz="800" b="1">
              <a:solidFill>
                <a:schemeClr val="lt1"/>
              </a:solidFill>
              <a:latin typeface="Verdana"/>
              <a:ea typeface="Verdana"/>
              <a:cs typeface="Verdana"/>
              <a:sym typeface="Verdana"/>
            </a:endParaRPr>
          </a:p>
          <a:p>
            <a:pPr marL="0" lvl="0" indent="0" algn="l" rtl="0">
              <a:spcBef>
                <a:spcPts val="0"/>
              </a:spcBef>
              <a:spcAft>
                <a:spcPts val="0"/>
              </a:spcAft>
              <a:buNone/>
            </a:pPr>
            <a:endParaRPr sz="800" b="1">
              <a:solidFill>
                <a:schemeClr val="lt1"/>
              </a:solidFill>
              <a:latin typeface="Verdana"/>
              <a:ea typeface="Verdana"/>
              <a:cs typeface="Verdana"/>
              <a:sym typeface="Verdana"/>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pic>
        <p:nvPicPr>
          <p:cNvPr id="242" name="Google Shape;242;p23"/>
          <p:cNvPicPr preferRelativeResize="0"/>
          <p:nvPr/>
        </p:nvPicPr>
        <p:blipFill>
          <a:blip r:embed="rId3">
            <a:alphaModFix/>
          </a:blip>
          <a:stretch>
            <a:fillRect/>
          </a:stretch>
        </p:blipFill>
        <p:spPr>
          <a:xfrm>
            <a:off x="0" y="0"/>
            <a:ext cx="9144000" cy="480965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pic>
        <p:nvPicPr>
          <p:cNvPr id="247" name="Google Shape;247;p24"/>
          <p:cNvPicPr preferRelativeResize="0"/>
          <p:nvPr/>
        </p:nvPicPr>
        <p:blipFill>
          <a:blip r:embed="rId3">
            <a:alphaModFix/>
          </a:blip>
          <a:stretch>
            <a:fillRect/>
          </a:stretch>
        </p:blipFill>
        <p:spPr>
          <a:xfrm>
            <a:off x="0" y="0"/>
            <a:ext cx="8602133" cy="48387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2" name="Google Shape;252;p25"/>
          <p:cNvSpPr txBox="1"/>
          <p:nvPr/>
        </p:nvSpPr>
        <p:spPr>
          <a:xfrm>
            <a:off x="759050" y="3009687"/>
            <a:ext cx="4338000" cy="10467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GB" sz="3400" b="1">
                <a:solidFill>
                  <a:schemeClr val="lt1"/>
                </a:solidFill>
                <a:latin typeface="Verdana"/>
                <a:ea typeface="Verdana"/>
                <a:cs typeface="Verdana"/>
                <a:sym typeface="Verdana"/>
              </a:rPr>
              <a:t>Route Origin Validation</a:t>
            </a:r>
            <a:endParaRPr sz="3400" b="1">
              <a:solidFill>
                <a:schemeClr val="lt1"/>
              </a:solidFill>
              <a:latin typeface="Verdana"/>
              <a:ea typeface="Verdana"/>
              <a:cs typeface="Verdana"/>
              <a:sym typeface="Verdana"/>
            </a:endParaRPr>
          </a:p>
        </p:txBody>
      </p:sp>
      <p:cxnSp>
        <p:nvCxnSpPr>
          <p:cNvPr id="253" name="Google Shape;253;p25"/>
          <p:cNvCxnSpPr/>
          <p:nvPr/>
        </p:nvCxnSpPr>
        <p:spPr>
          <a:xfrm>
            <a:off x="796800" y="4248557"/>
            <a:ext cx="6415500" cy="0"/>
          </a:xfrm>
          <a:prstGeom prst="straightConnector1">
            <a:avLst/>
          </a:prstGeom>
          <a:noFill/>
          <a:ln w="9525" cap="flat" cmpd="sng">
            <a:solidFill>
              <a:schemeClr val="lt1"/>
            </a:solidFill>
            <a:prstDash val="solid"/>
            <a:round/>
            <a:headEnd type="none" w="med" len="med"/>
            <a:tailEnd type="none" w="med" len="med"/>
          </a:ln>
        </p:spPr>
      </p:cxn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sp>
        <p:nvSpPr>
          <p:cNvPr id="258" name="Google Shape;258;p26"/>
          <p:cNvSpPr txBox="1">
            <a:spLocks noGrp="1"/>
          </p:cNvSpPr>
          <p:nvPr>
            <p:ph type="sldNum" idx="12"/>
          </p:nvPr>
        </p:nvSpPr>
        <p:spPr>
          <a:xfrm>
            <a:off x="8326797" y="4751140"/>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GB"/>
              <a:t>13</a:t>
            </a:fld>
            <a:endParaRPr/>
          </a:p>
        </p:txBody>
      </p:sp>
      <p:sp>
        <p:nvSpPr>
          <p:cNvPr id="259" name="Google Shape;259;p26"/>
          <p:cNvSpPr txBox="1">
            <a:spLocks noGrp="1"/>
          </p:cNvSpPr>
          <p:nvPr>
            <p:ph type="body" idx="2"/>
          </p:nvPr>
        </p:nvSpPr>
        <p:spPr>
          <a:xfrm>
            <a:off x="311700" y="1447800"/>
            <a:ext cx="8491800" cy="3099900"/>
          </a:xfrm>
          <a:prstGeom prst="rect">
            <a:avLst/>
          </a:prstGeom>
        </p:spPr>
        <p:txBody>
          <a:bodyPr spcFirstLastPara="1" wrap="square" lIns="0" tIns="0" rIns="0" bIns="0" anchor="t" anchorCtr="0">
            <a:noAutofit/>
          </a:bodyPr>
          <a:lstStyle/>
          <a:p>
            <a:pPr marL="457200" lvl="0" indent="-317500" algn="l" rtl="0">
              <a:lnSpc>
                <a:spcPct val="115000"/>
              </a:lnSpc>
              <a:spcBef>
                <a:spcPts val="0"/>
              </a:spcBef>
              <a:spcAft>
                <a:spcPts val="0"/>
              </a:spcAft>
              <a:buSzPts val="1400"/>
              <a:buChar char="●"/>
            </a:pPr>
            <a:r>
              <a:rPr lang="en-GB"/>
              <a:t>We use RoVISTA to analyse deployment of ROV across the region:</a:t>
            </a:r>
            <a:endParaRPr/>
          </a:p>
          <a:p>
            <a:pPr marL="914400" lvl="1" indent="-317500" algn="l" rtl="0">
              <a:lnSpc>
                <a:spcPct val="115000"/>
              </a:lnSpc>
              <a:spcBef>
                <a:spcPts val="0"/>
              </a:spcBef>
              <a:spcAft>
                <a:spcPts val="0"/>
              </a:spcAft>
              <a:buSzPts val="1400"/>
              <a:buChar char="○"/>
            </a:pPr>
            <a:r>
              <a:rPr lang="en-GB"/>
              <a:t>Scores are based on the number of RPKI-invalid prefixes that an AS can reach</a:t>
            </a:r>
            <a:endParaRPr/>
          </a:p>
          <a:p>
            <a:pPr marL="914400" lvl="1" indent="-317500" algn="l" rtl="0">
              <a:lnSpc>
                <a:spcPct val="115000"/>
              </a:lnSpc>
              <a:spcBef>
                <a:spcPts val="0"/>
              </a:spcBef>
              <a:spcAft>
                <a:spcPts val="0"/>
              </a:spcAft>
              <a:buSzPts val="1400"/>
              <a:buChar char="○"/>
            </a:pPr>
            <a:r>
              <a:rPr lang="en-GB"/>
              <a:t>We used a different and more inclusive approach: we consider an AS to be doing ROV if there is any trace of ROV deployment (in the AS itself or its upstreams)</a:t>
            </a:r>
            <a:endParaRPr/>
          </a:p>
          <a:p>
            <a:pPr marL="0" lvl="0" indent="0" algn="l" rtl="0">
              <a:lnSpc>
                <a:spcPct val="115000"/>
              </a:lnSpc>
              <a:spcBef>
                <a:spcPts val="0"/>
              </a:spcBef>
              <a:spcAft>
                <a:spcPts val="0"/>
              </a:spcAft>
              <a:buNone/>
            </a:pPr>
            <a:endParaRPr/>
          </a:p>
          <a:p>
            <a:pPr marL="457200" lvl="0" indent="-317500" algn="l" rtl="0">
              <a:lnSpc>
                <a:spcPct val="115000"/>
              </a:lnSpc>
              <a:spcBef>
                <a:spcPts val="0"/>
              </a:spcBef>
              <a:spcAft>
                <a:spcPts val="0"/>
              </a:spcAft>
              <a:buSzPts val="1400"/>
              <a:buChar char="●"/>
            </a:pPr>
            <a:r>
              <a:rPr lang="en-GB"/>
              <a:t>Collateral benefit (when the upstreams do ROV)</a:t>
            </a:r>
            <a:endParaRPr/>
          </a:p>
          <a:p>
            <a:pPr marL="914400" lvl="1" indent="-317500" algn="l" rtl="0">
              <a:lnSpc>
                <a:spcPct val="115000"/>
              </a:lnSpc>
              <a:spcBef>
                <a:spcPts val="0"/>
              </a:spcBef>
              <a:spcAft>
                <a:spcPts val="0"/>
              </a:spcAft>
              <a:buSzPts val="1400"/>
              <a:buChar char="○"/>
            </a:pPr>
            <a:r>
              <a:rPr lang="en-GB"/>
              <a:t>The ROV impact is assessed from the perspective of network centrality</a:t>
            </a:r>
            <a:endParaRPr/>
          </a:p>
          <a:p>
            <a:pPr marL="914400" lvl="1" indent="-317500" algn="l" rtl="0">
              <a:lnSpc>
                <a:spcPct val="115000"/>
              </a:lnSpc>
              <a:spcBef>
                <a:spcPts val="0"/>
              </a:spcBef>
              <a:spcAft>
                <a:spcPts val="0"/>
              </a:spcAft>
              <a:buSzPts val="1400"/>
              <a:buChar char="○"/>
            </a:pPr>
            <a:r>
              <a:rPr lang="en-GB"/>
              <a:t>AS Hegemony metric measures the centrality of ASes within a country</a:t>
            </a:r>
            <a:endParaRPr/>
          </a:p>
          <a:p>
            <a:pPr marL="914400" lvl="1" indent="-317500" algn="l" rtl="0">
              <a:lnSpc>
                <a:spcPct val="115000"/>
              </a:lnSpc>
              <a:spcBef>
                <a:spcPts val="0"/>
              </a:spcBef>
              <a:spcAft>
                <a:spcPts val="0"/>
              </a:spcAft>
              <a:buSzPts val="1400"/>
              <a:buChar char="○"/>
            </a:pPr>
            <a:r>
              <a:rPr lang="en-GB"/>
              <a:t>Which are the most common transit networks to a local AS?</a:t>
            </a:r>
            <a:endParaRPr/>
          </a:p>
          <a:p>
            <a:pPr marL="914400" lvl="1" indent="-317500" algn="l" rtl="0">
              <a:lnSpc>
                <a:spcPct val="115000"/>
              </a:lnSpc>
              <a:spcBef>
                <a:spcPts val="0"/>
              </a:spcBef>
              <a:spcAft>
                <a:spcPts val="0"/>
              </a:spcAft>
              <a:buSzPts val="1400"/>
              <a:buChar char="○"/>
            </a:pPr>
            <a:r>
              <a:rPr lang="en-GB"/>
              <a:t>And how much does this specific AS relies on these transit networks?</a:t>
            </a:r>
            <a:endParaRPr/>
          </a:p>
          <a:p>
            <a:pPr marL="914400" lvl="1" indent="-317500" algn="l" rtl="0">
              <a:lnSpc>
                <a:spcPct val="115000"/>
              </a:lnSpc>
              <a:spcBef>
                <a:spcPts val="0"/>
              </a:spcBef>
              <a:spcAft>
                <a:spcPts val="0"/>
              </a:spcAft>
              <a:buSzPts val="1400"/>
              <a:buChar char="○"/>
            </a:pPr>
            <a:r>
              <a:rPr lang="en-GB"/>
              <a:t>Provides the fraction of paths crossing a given node (based on BGP data)</a:t>
            </a:r>
            <a:endParaRPr/>
          </a:p>
          <a:p>
            <a:pPr marL="0" lvl="0" indent="0" algn="l" rtl="0">
              <a:lnSpc>
                <a:spcPct val="115000"/>
              </a:lnSpc>
              <a:spcBef>
                <a:spcPts val="0"/>
              </a:spcBef>
              <a:spcAft>
                <a:spcPts val="0"/>
              </a:spcAft>
              <a:buNone/>
            </a:pPr>
            <a:endParaRPr/>
          </a:p>
        </p:txBody>
      </p:sp>
      <p:sp>
        <p:nvSpPr>
          <p:cNvPr id="260" name="Google Shape;260;p26"/>
          <p:cNvSpPr txBox="1">
            <a:spLocks noGrp="1"/>
          </p:cNvSpPr>
          <p:nvPr>
            <p:ph type="title"/>
          </p:nvPr>
        </p:nvSpPr>
        <p:spPr>
          <a:xfrm>
            <a:off x="311700" y="219600"/>
            <a:ext cx="7703700" cy="2808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GB"/>
              <a:t>Measuring ROV</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pic>
        <p:nvPicPr>
          <p:cNvPr id="265" name="Google Shape;265;p27"/>
          <p:cNvPicPr preferRelativeResize="0"/>
          <p:nvPr/>
        </p:nvPicPr>
        <p:blipFill>
          <a:blip r:embed="rId3">
            <a:alphaModFix/>
          </a:blip>
          <a:stretch>
            <a:fillRect/>
          </a:stretch>
        </p:blipFill>
        <p:spPr>
          <a:xfrm>
            <a:off x="601075" y="0"/>
            <a:ext cx="8602133" cy="48387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Shape 269"/>
        <p:cNvGrpSpPr/>
        <p:nvPr/>
      </p:nvGrpSpPr>
      <p:grpSpPr>
        <a:xfrm>
          <a:off x="0" y="0"/>
          <a:ext cx="0" cy="0"/>
          <a:chOff x="0" y="0"/>
          <a:chExt cx="0" cy="0"/>
        </a:xfrm>
      </p:grpSpPr>
      <p:pic>
        <p:nvPicPr>
          <p:cNvPr id="270" name="Google Shape;270;p28"/>
          <p:cNvPicPr preferRelativeResize="0"/>
          <p:nvPr/>
        </p:nvPicPr>
        <p:blipFill>
          <a:blip r:embed="rId3">
            <a:alphaModFix/>
          </a:blip>
          <a:stretch>
            <a:fillRect/>
          </a:stretch>
        </p:blipFill>
        <p:spPr>
          <a:xfrm>
            <a:off x="125250" y="0"/>
            <a:ext cx="8602133" cy="48387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pic>
        <p:nvPicPr>
          <p:cNvPr id="275" name="Google Shape;275;p29"/>
          <p:cNvPicPr preferRelativeResize="0"/>
          <p:nvPr/>
        </p:nvPicPr>
        <p:blipFill>
          <a:blip r:embed="rId3">
            <a:alphaModFix/>
          </a:blip>
          <a:stretch>
            <a:fillRect/>
          </a:stretch>
        </p:blipFill>
        <p:spPr>
          <a:xfrm>
            <a:off x="4673850" y="1081700"/>
            <a:ext cx="4470150" cy="2980100"/>
          </a:xfrm>
          <a:prstGeom prst="rect">
            <a:avLst/>
          </a:prstGeom>
          <a:noFill/>
          <a:ln>
            <a:noFill/>
          </a:ln>
        </p:spPr>
      </p:pic>
      <p:pic>
        <p:nvPicPr>
          <p:cNvPr id="276" name="Google Shape;276;p29"/>
          <p:cNvPicPr preferRelativeResize="0"/>
          <p:nvPr/>
        </p:nvPicPr>
        <p:blipFill>
          <a:blip r:embed="rId4">
            <a:alphaModFix/>
          </a:blip>
          <a:stretch>
            <a:fillRect/>
          </a:stretch>
        </p:blipFill>
        <p:spPr>
          <a:xfrm>
            <a:off x="0" y="1081700"/>
            <a:ext cx="4470150" cy="2980100"/>
          </a:xfrm>
          <a:prstGeom prst="rect">
            <a:avLst/>
          </a:prstGeom>
          <a:noFill/>
          <a:ln>
            <a:noFill/>
          </a:ln>
        </p:spPr>
      </p:pic>
      <p:sp>
        <p:nvSpPr>
          <p:cNvPr id="277" name="Google Shape;277;p29"/>
          <p:cNvSpPr txBox="1">
            <a:spLocks noGrp="1"/>
          </p:cNvSpPr>
          <p:nvPr>
            <p:ph type="title"/>
          </p:nvPr>
        </p:nvSpPr>
        <p:spPr>
          <a:xfrm>
            <a:off x="311700" y="219600"/>
            <a:ext cx="7703700" cy="277200"/>
          </a:xfrm>
          <a:prstGeom prst="rect">
            <a:avLst/>
          </a:prstGeom>
        </p:spPr>
        <p:txBody>
          <a:bodyPr spcFirstLastPara="1" wrap="square" lIns="0" tIns="0" rIns="0" bIns="0" anchor="t" anchorCtr="0">
            <a:spAutoFit/>
          </a:bodyPr>
          <a:lstStyle/>
          <a:p>
            <a:pPr marL="0" lvl="0" indent="0" algn="l" rtl="0">
              <a:spcBef>
                <a:spcPts val="0"/>
              </a:spcBef>
              <a:spcAft>
                <a:spcPts val="0"/>
              </a:spcAft>
              <a:buNone/>
            </a:pPr>
            <a:r>
              <a:rPr lang="en-GB"/>
              <a:t>ROV Romania compared to the World</a:t>
            </a:r>
            <a:endParaRPr/>
          </a:p>
        </p:txBody>
      </p:sp>
      <p:sp>
        <p:nvSpPr>
          <p:cNvPr id="278" name="Google Shape;278;p29"/>
          <p:cNvSpPr txBox="1">
            <a:spLocks noGrp="1"/>
          </p:cNvSpPr>
          <p:nvPr>
            <p:ph type="sldNum" idx="12"/>
          </p:nvPr>
        </p:nvSpPr>
        <p:spPr>
          <a:xfrm>
            <a:off x="8326797" y="4751140"/>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GB"/>
              <a:t>16</a:t>
            </a:fld>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3" name="Google Shape;283;p30"/>
          <p:cNvSpPr txBox="1"/>
          <p:nvPr/>
        </p:nvSpPr>
        <p:spPr>
          <a:xfrm>
            <a:off x="759050" y="3009687"/>
            <a:ext cx="4338000" cy="10467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GB" sz="3400" b="1">
                <a:solidFill>
                  <a:schemeClr val="lt1"/>
                </a:solidFill>
                <a:latin typeface="Verdana"/>
                <a:ea typeface="Verdana"/>
                <a:cs typeface="Verdana"/>
                <a:sym typeface="Verdana"/>
              </a:rPr>
              <a:t>Wrapping Up</a:t>
            </a:r>
            <a:endParaRPr sz="3400" b="1">
              <a:solidFill>
                <a:schemeClr val="lt1"/>
              </a:solidFill>
              <a:latin typeface="Verdana"/>
              <a:ea typeface="Verdana"/>
              <a:cs typeface="Verdana"/>
              <a:sym typeface="Verdana"/>
            </a:endParaRPr>
          </a:p>
        </p:txBody>
      </p:sp>
      <p:cxnSp>
        <p:nvCxnSpPr>
          <p:cNvPr id="284" name="Google Shape;284;p30"/>
          <p:cNvCxnSpPr/>
          <p:nvPr/>
        </p:nvCxnSpPr>
        <p:spPr>
          <a:xfrm>
            <a:off x="796800" y="4248557"/>
            <a:ext cx="6415500" cy="0"/>
          </a:xfrm>
          <a:prstGeom prst="straightConnector1">
            <a:avLst/>
          </a:prstGeom>
          <a:noFill/>
          <a:ln w="9525" cap="flat" cmpd="sng">
            <a:solidFill>
              <a:schemeClr val="lt1"/>
            </a:solidFill>
            <a:prstDash val="solid"/>
            <a:round/>
            <a:headEnd type="none" w="med" len="med"/>
            <a:tailEnd type="none" w="med" len="med"/>
          </a:ln>
        </p:spPr>
      </p:cxn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sp>
        <p:nvSpPr>
          <p:cNvPr id="289" name="Google Shape;289;p31"/>
          <p:cNvSpPr txBox="1">
            <a:spLocks noGrp="1"/>
          </p:cNvSpPr>
          <p:nvPr>
            <p:ph type="title"/>
          </p:nvPr>
        </p:nvSpPr>
        <p:spPr>
          <a:xfrm>
            <a:off x="311700" y="219600"/>
            <a:ext cx="7703700" cy="277200"/>
          </a:xfrm>
          <a:prstGeom prst="rect">
            <a:avLst/>
          </a:prstGeom>
        </p:spPr>
        <p:txBody>
          <a:bodyPr spcFirstLastPara="1" wrap="square" lIns="0" tIns="0" rIns="0" bIns="0" anchor="t" anchorCtr="0">
            <a:spAutoFit/>
          </a:bodyPr>
          <a:lstStyle/>
          <a:p>
            <a:pPr marL="0" lvl="0" indent="0" algn="l" rtl="0">
              <a:spcBef>
                <a:spcPts val="0"/>
              </a:spcBef>
              <a:spcAft>
                <a:spcPts val="0"/>
              </a:spcAft>
              <a:buNone/>
            </a:pPr>
            <a:r>
              <a:rPr lang="en-GB"/>
              <a:t>Conclusion</a:t>
            </a:r>
            <a:endParaRPr/>
          </a:p>
        </p:txBody>
      </p:sp>
      <p:sp>
        <p:nvSpPr>
          <p:cNvPr id="290" name="Google Shape;290;p31"/>
          <p:cNvSpPr txBox="1">
            <a:spLocks noGrp="1"/>
          </p:cNvSpPr>
          <p:nvPr>
            <p:ph type="sldNum" idx="12"/>
          </p:nvPr>
        </p:nvSpPr>
        <p:spPr>
          <a:xfrm>
            <a:off x="8326797" y="4751140"/>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GB"/>
              <a:t>18</a:t>
            </a:fld>
            <a:endParaRPr/>
          </a:p>
        </p:txBody>
      </p:sp>
      <p:sp>
        <p:nvSpPr>
          <p:cNvPr id="291" name="Google Shape;291;p31"/>
          <p:cNvSpPr txBox="1">
            <a:spLocks noGrp="1"/>
          </p:cNvSpPr>
          <p:nvPr>
            <p:ph type="body" idx="2"/>
          </p:nvPr>
        </p:nvSpPr>
        <p:spPr>
          <a:xfrm>
            <a:off x="311700" y="1447800"/>
            <a:ext cx="8491800" cy="3099900"/>
          </a:xfrm>
          <a:prstGeom prst="rect">
            <a:avLst/>
          </a:prstGeom>
        </p:spPr>
        <p:txBody>
          <a:bodyPr spcFirstLastPara="1" wrap="square" lIns="0" tIns="0" rIns="0" bIns="0" anchor="t" anchorCtr="0">
            <a:normAutofit/>
          </a:bodyPr>
          <a:lstStyle/>
          <a:p>
            <a:pPr marL="457200" lvl="0" indent="-317500" algn="l" rtl="0">
              <a:lnSpc>
                <a:spcPct val="115000"/>
              </a:lnSpc>
              <a:spcBef>
                <a:spcPts val="0"/>
              </a:spcBef>
              <a:spcAft>
                <a:spcPts val="0"/>
              </a:spcAft>
              <a:buSzPts val="1400"/>
              <a:buChar char="●"/>
            </a:pPr>
            <a:r>
              <a:rPr lang="en-GB"/>
              <a:t>Does it work?</a:t>
            </a:r>
            <a:endParaRPr/>
          </a:p>
          <a:p>
            <a:pPr marL="914400" lvl="1" indent="-317500" algn="l" rtl="0">
              <a:lnSpc>
                <a:spcPct val="115000"/>
              </a:lnSpc>
              <a:spcBef>
                <a:spcPts val="0"/>
              </a:spcBef>
              <a:spcAft>
                <a:spcPts val="0"/>
              </a:spcAft>
              <a:buSzPts val="1400"/>
              <a:buChar char="○"/>
            </a:pPr>
            <a:r>
              <a:rPr lang="en-GB"/>
              <a:t>Yes</a:t>
            </a:r>
            <a:endParaRPr/>
          </a:p>
          <a:p>
            <a:pPr marL="0" lvl="0" indent="0" algn="l" rtl="0">
              <a:lnSpc>
                <a:spcPct val="115000"/>
              </a:lnSpc>
              <a:spcBef>
                <a:spcPts val="0"/>
              </a:spcBef>
              <a:spcAft>
                <a:spcPts val="0"/>
              </a:spcAft>
              <a:buNone/>
            </a:pP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95"/>
        <p:cNvGrpSpPr/>
        <p:nvPr/>
      </p:nvGrpSpPr>
      <p:grpSpPr>
        <a:xfrm>
          <a:off x="0" y="0"/>
          <a:ext cx="0" cy="0"/>
          <a:chOff x="0" y="0"/>
          <a:chExt cx="0" cy="0"/>
        </a:xfrm>
      </p:grpSpPr>
      <p:sp>
        <p:nvSpPr>
          <p:cNvPr id="296" name="Google Shape;296;p32"/>
          <p:cNvSpPr txBox="1">
            <a:spLocks noGrp="1"/>
          </p:cNvSpPr>
          <p:nvPr>
            <p:ph type="sldNum" idx="12"/>
          </p:nvPr>
        </p:nvSpPr>
        <p:spPr>
          <a:xfrm>
            <a:off x="8326797" y="4751140"/>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GB"/>
              <a:t>19</a:t>
            </a:fld>
            <a:endParaRPr/>
          </a:p>
        </p:txBody>
      </p:sp>
      <p:sp>
        <p:nvSpPr>
          <p:cNvPr id="297" name="Google Shape;297;p32"/>
          <p:cNvSpPr txBox="1">
            <a:spLocks noGrp="1"/>
          </p:cNvSpPr>
          <p:nvPr>
            <p:ph type="body" idx="2"/>
          </p:nvPr>
        </p:nvSpPr>
        <p:spPr>
          <a:xfrm>
            <a:off x="311700" y="1447800"/>
            <a:ext cx="8491800" cy="3099900"/>
          </a:xfrm>
          <a:prstGeom prst="rect">
            <a:avLst/>
          </a:prstGeom>
        </p:spPr>
        <p:txBody>
          <a:bodyPr spcFirstLastPara="1" wrap="square" lIns="0" tIns="0" rIns="0" bIns="0" anchor="t" anchorCtr="0">
            <a:noAutofit/>
          </a:bodyPr>
          <a:lstStyle/>
          <a:p>
            <a:pPr marL="457200" lvl="0" indent="-317500" algn="l" rtl="0">
              <a:lnSpc>
                <a:spcPct val="115000"/>
              </a:lnSpc>
              <a:spcBef>
                <a:spcPts val="0"/>
              </a:spcBef>
              <a:spcAft>
                <a:spcPts val="0"/>
              </a:spcAft>
              <a:buSzPts val="1400"/>
              <a:buChar char="●"/>
            </a:pPr>
            <a:r>
              <a:rPr lang="en-GB"/>
              <a:t>Growing recognition of RPKI importance at government level:</a:t>
            </a:r>
            <a:endParaRPr/>
          </a:p>
          <a:p>
            <a:pPr marL="914400" lvl="1" indent="-317500" algn="l" rtl="0">
              <a:lnSpc>
                <a:spcPct val="115000"/>
              </a:lnSpc>
              <a:spcBef>
                <a:spcPts val="0"/>
              </a:spcBef>
              <a:spcAft>
                <a:spcPts val="0"/>
              </a:spcAft>
              <a:buSzPts val="1400"/>
              <a:buChar char="○"/>
            </a:pPr>
            <a:r>
              <a:rPr lang="en-GB"/>
              <a:t>White House roadmap advocating RPKI as mature solution for BGP vulnerabilities</a:t>
            </a:r>
            <a:endParaRPr/>
          </a:p>
          <a:p>
            <a:pPr marL="914400" lvl="1" indent="-317500" algn="l" rtl="0">
              <a:lnSpc>
                <a:spcPct val="115000"/>
              </a:lnSpc>
              <a:spcBef>
                <a:spcPts val="0"/>
              </a:spcBef>
              <a:spcAft>
                <a:spcPts val="0"/>
              </a:spcAft>
              <a:buSzPts val="1400"/>
              <a:buChar char="○"/>
            </a:pPr>
            <a:r>
              <a:rPr lang="en-GB"/>
              <a:t>US government aims to have 60% of advertised IP space under ARIN RSA by end of 2024, explicitly paving the way to ROAs for federal networks</a:t>
            </a:r>
            <a:endParaRPr/>
          </a:p>
          <a:p>
            <a:pPr marL="0" lvl="0" indent="0" algn="l" rtl="0">
              <a:lnSpc>
                <a:spcPct val="115000"/>
              </a:lnSpc>
              <a:spcBef>
                <a:spcPts val="0"/>
              </a:spcBef>
              <a:spcAft>
                <a:spcPts val="0"/>
              </a:spcAft>
              <a:buNone/>
            </a:pPr>
            <a:endParaRPr/>
          </a:p>
          <a:p>
            <a:pPr marL="457200" lvl="0" indent="-317500" algn="l" rtl="0">
              <a:lnSpc>
                <a:spcPct val="115000"/>
              </a:lnSpc>
              <a:spcBef>
                <a:spcPts val="0"/>
              </a:spcBef>
              <a:spcAft>
                <a:spcPts val="0"/>
              </a:spcAft>
              <a:buSzPts val="1400"/>
              <a:buChar char="●"/>
            </a:pPr>
            <a:r>
              <a:rPr lang="en-GB"/>
              <a:t>Regulatory bodies taking action:</a:t>
            </a:r>
            <a:endParaRPr/>
          </a:p>
          <a:p>
            <a:pPr marL="914400" lvl="1" indent="-317500" algn="l" rtl="0">
              <a:lnSpc>
                <a:spcPct val="115000"/>
              </a:lnSpc>
              <a:spcBef>
                <a:spcPts val="0"/>
              </a:spcBef>
              <a:spcAft>
                <a:spcPts val="0"/>
              </a:spcAft>
              <a:buSzPts val="1400"/>
              <a:buChar char="○"/>
            </a:pPr>
            <a:r>
              <a:rPr lang="en-GB"/>
              <a:t>FCC (in US), proposing annual BGP security risk management plans for ISPs</a:t>
            </a:r>
            <a:endParaRPr/>
          </a:p>
          <a:p>
            <a:pPr marL="914400" lvl="1" indent="-317500" algn="l" rtl="0">
              <a:lnSpc>
                <a:spcPct val="115000"/>
              </a:lnSpc>
              <a:spcBef>
                <a:spcPts val="0"/>
              </a:spcBef>
              <a:spcAft>
                <a:spcPts val="0"/>
              </a:spcAft>
              <a:buSzPts val="1400"/>
              <a:buChar char="○"/>
            </a:pPr>
            <a:r>
              <a:rPr lang="en-GB"/>
              <a:t>Forum Standaardisatie (in NL), “comply or explain” by the end of 2024 for all governmental entities, both ROAs and ROV</a:t>
            </a:r>
            <a:endParaRPr/>
          </a:p>
          <a:p>
            <a:pPr marL="0" lvl="0" indent="0" algn="l" rtl="0">
              <a:lnSpc>
                <a:spcPct val="115000"/>
              </a:lnSpc>
              <a:spcBef>
                <a:spcPts val="0"/>
              </a:spcBef>
              <a:spcAft>
                <a:spcPts val="0"/>
              </a:spcAft>
              <a:buNone/>
            </a:pPr>
            <a:endParaRPr/>
          </a:p>
          <a:p>
            <a:pPr marL="457200" lvl="0" indent="-317500" algn="l" rtl="0">
              <a:lnSpc>
                <a:spcPct val="115000"/>
              </a:lnSpc>
              <a:spcBef>
                <a:spcPts val="0"/>
              </a:spcBef>
              <a:spcAft>
                <a:spcPts val="0"/>
              </a:spcAft>
              <a:buSzPts val="1400"/>
              <a:buChar char="●"/>
            </a:pPr>
            <a:r>
              <a:rPr lang="en-GB"/>
              <a:t>Implications for Romania:</a:t>
            </a:r>
            <a:endParaRPr/>
          </a:p>
          <a:p>
            <a:pPr marL="914400" lvl="1" indent="-317500" algn="l" rtl="0">
              <a:lnSpc>
                <a:spcPct val="115000"/>
              </a:lnSpc>
              <a:spcBef>
                <a:spcPts val="0"/>
              </a:spcBef>
              <a:spcAft>
                <a:spcPts val="0"/>
              </a:spcAft>
              <a:buSzPts val="1400"/>
              <a:buChar char="○"/>
            </a:pPr>
            <a:r>
              <a:rPr lang="en-GB"/>
              <a:t>Opportunity for operators and policymakers to enhance routing security </a:t>
            </a:r>
            <a:endParaRPr/>
          </a:p>
          <a:p>
            <a:pPr marL="914400" lvl="1" indent="-317500" algn="l" rtl="0">
              <a:lnSpc>
                <a:spcPct val="115000"/>
              </a:lnSpc>
              <a:spcBef>
                <a:spcPts val="0"/>
              </a:spcBef>
              <a:spcAft>
                <a:spcPts val="0"/>
              </a:spcAft>
              <a:buSzPts val="1400"/>
              <a:buChar char="○"/>
            </a:pPr>
            <a:r>
              <a:rPr lang="en-GB"/>
              <a:t>Potential to establish guidelines and timelines for RPKI adoption</a:t>
            </a:r>
            <a:endParaRPr/>
          </a:p>
          <a:p>
            <a:pPr marL="0" lvl="0" indent="0" algn="l" rtl="0">
              <a:lnSpc>
                <a:spcPct val="115000"/>
              </a:lnSpc>
              <a:spcBef>
                <a:spcPts val="0"/>
              </a:spcBef>
              <a:spcAft>
                <a:spcPts val="0"/>
              </a:spcAft>
              <a:buNone/>
            </a:pPr>
            <a:endParaRPr/>
          </a:p>
        </p:txBody>
      </p:sp>
      <p:sp>
        <p:nvSpPr>
          <p:cNvPr id="298" name="Google Shape;298;p32"/>
          <p:cNvSpPr txBox="1">
            <a:spLocks noGrp="1"/>
          </p:cNvSpPr>
          <p:nvPr>
            <p:ph type="title"/>
          </p:nvPr>
        </p:nvSpPr>
        <p:spPr>
          <a:xfrm>
            <a:off x="311700" y="219600"/>
            <a:ext cx="7703700" cy="2808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GB"/>
              <a:t>Conclusion – RPKI Adoption</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p15"/>
          <p:cNvSpPr txBox="1"/>
          <p:nvPr/>
        </p:nvSpPr>
        <p:spPr>
          <a:xfrm>
            <a:off x="759050" y="3009687"/>
            <a:ext cx="4338000" cy="10467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GB" sz="3400" b="1">
                <a:solidFill>
                  <a:schemeClr val="lt1"/>
                </a:solidFill>
                <a:latin typeface="Verdana"/>
                <a:ea typeface="Verdana"/>
                <a:cs typeface="Verdana"/>
                <a:sym typeface="Verdana"/>
              </a:rPr>
              <a:t>Routing Security </a:t>
            </a:r>
            <a:endParaRPr sz="3400" b="1">
              <a:solidFill>
                <a:schemeClr val="lt1"/>
              </a:solidFill>
              <a:latin typeface="Verdana"/>
              <a:ea typeface="Verdana"/>
              <a:cs typeface="Verdana"/>
              <a:sym typeface="Verdana"/>
            </a:endParaRPr>
          </a:p>
        </p:txBody>
      </p:sp>
      <p:cxnSp>
        <p:nvCxnSpPr>
          <p:cNvPr id="195" name="Google Shape;195;p15"/>
          <p:cNvCxnSpPr/>
          <p:nvPr/>
        </p:nvCxnSpPr>
        <p:spPr>
          <a:xfrm>
            <a:off x="796800" y="4248557"/>
            <a:ext cx="6415500" cy="0"/>
          </a:xfrm>
          <a:prstGeom prst="straightConnector1">
            <a:avLst/>
          </a:prstGeom>
          <a:noFill/>
          <a:ln w="9525" cap="flat" cmpd="sng">
            <a:solidFill>
              <a:schemeClr val="lt1"/>
            </a:solidFill>
            <a:prstDash val="solid"/>
            <a:round/>
            <a:headEnd type="none" w="med" len="med"/>
            <a:tailEnd type="none" w="med" len="med"/>
          </a:ln>
        </p:spPr>
      </p:cxn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02"/>
        <p:cNvGrpSpPr/>
        <p:nvPr/>
      </p:nvGrpSpPr>
      <p:grpSpPr>
        <a:xfrm>
          <a:off x="0" y="0"/>
          <a:ext cx="0" cy="0"/>
          <a:chOff x="0" y="0"/>
          <a:chExt cx="0" cy="0"/>
        </a:xfrm>
      </p:grpSpPr>
      <p:sp>
        <p:nvSpPr>
          <p:cNvPr id="303" name="Google Shape;303;p33"/>
          <p:cNvSpPr txBox="1">
            <a:spLocks noGrp="1"/>
          </p:cNvSpPr>
          <p:nvPr>
            <p:ph type="sldNum" idx="12"/>
          </p:nvPr>
        </p:nvSpPr>
        <p:spPr>
          <a:xfrm>
            <a:off x="8326797" y="4751140"/>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GB"/>
              <a:t>20</a:t>
            </a:fld>
            <a:endParaRPr/>
          </a:p>
        </p:txBody>
      </p:sp>
      <p:sp>
        <p:nvSpPr>
          <p:cNvPr id="304" name="Google Shape;304;p33"/>
          <p:cNvSpPr txBox="1">
            <a:spLocks noGrp="1"/>
          </p:cNvSpPr>
          <p:nvPr>
            <p:ph type="body" idx="2"/>
          </p:nvPr>
        </p:nvSpPr>
        <p:spPr>
          <a:xfrm>
            <a:off x="311700" y="1447800"/>
            <a:ext cx="8491800" cy="3099900"/>
          </a:xfrm>
          <a:prstGeom prst="rect">
            <a:avLst/>
          </a:prstGeom>
        </p:spPr>
        <p:txBody>
          <a:bodyPr spcFirstLastPara="1" wrap="square" lIns="0" tIns="0" rIns="0" bIns="0" anchor="t" anchorCtr="0">
            <a:noAutofit/>
          </a:bodyPr>
          <a:lstStyle/>
          <a:p>
            <a:pPr marL="457200" lvl="0" indent="-317500" algn="l" rtl="0">
              <a:lnSpc>
                <a:spcPct val="115000"/>
              </a:lnSpc>
              <a:spcBef>
                <a:spcPts val="0"/>
              </a:spcBef>
              <a:spcAft>
                <a:spcPts val="0"/>
              </a:spcAft>
              <a:buSzPts val="1400"/>
              <a:buChar char="●"/>
            </a:pPr>
            <a:r>
              <a:rPr lang="en-GB"/>
              <a:t>Use of IPv6 in Romania:</a:t>
            </a:r>
            <a:endParaRPr/>
          </a:p>
          <a:p>
            <a:pPr marL="914400" lvl="1" indent="-317500" algn="l" rtl="0">
              <a:lnSpc>
                <a:spcPct val="115000"/>
              </a:lnSpc>
              <a:spcBef>
                <a:spcPts val="0"/>
              </a:spcBef>
              <a:spcAft>
                <a:spcPts val="0"/>
              </a:spcAft>
              <a:buSzPts val="1400"/>
              <a:buChar char="○"/>
            </a:pPr>
            <a:r>
              <a:rPr lang="en-GB"/>
              <a:t>https://stats.labs.apnic.net/ipv6/RO</a:t>
            </a:r>
            <a:endParaRPr/>
          </a:p>
          <a:p>
            <a:pPr marL="0" lvl="0" indent="0" algn="l" rtl="0">
              <a:lnSpc>
                <a:spcPct val="115000"/>
              </a:lnSpc>
              <a:spcBef>
                <a:spcPts val="0"/>
              </a:spcBef>
              <a:spcAft>
                <a:spcPts val="0"/>
              </a:spcAft>
              <a:buNone/>
            </a:pPr>
            <a:endParaRPr/>
          </a:p>
          <a:p>
            <a:pPr marL="457200" lvl="0" indent="-317500" algn="l" rtl="0">
              <a:lnSpc>
                <a:spcPct val="115000"/>
              </a:lnSpc>
              <a:spcBef>
                <a:spcPts val="0"/>
              </a:spcBef>
              <a:spcAft>
                <a:spcPts val="0"/>
              </a:spcAft>
              <a:buSzPts val="1400"/>
              <a:buChar char="●"/>
            </a:pPr>
            <a:r>
              <a:rPr lang="en-GB"/>
              <a:t>Need for policy initiatives and infrastructure investments:</a:t>
            </a:r>
            <a:endParaRPr/>
          </a:p>
          <a:p>
            <a:pPr marL="914400" lvl="1" indent="-317500" algn="l" rtl="0">
              <a:lnSpc>
                <a:spcPct val="115000"/>
              </a:lnSpc>
              <a:spcBef>
                <a:spcPts val="0"/>
              </a:spcBef>
              <a:spcAft>
                <a:spcPts val="0"/>
              </a:spcAft>
              <a:buSzPts val="1400"/>
              <a:buChar char="○"/>
            </a:pPr>
            <a:r>
              <a:rPr lang="en-GB"/>
              <a:t>Increased awareness and education is crucial </a:t>
            </a:r>
            <a:endParaRPr/>
          </a:p>
          <a:p>
            <a:pPr marL="0" lvl="0" indent="0" algn="l" rtl="0">
              <a:lnSpc>
                <a:spcPct val="115000"/>
              </a:lnSpc>
              <a:spcBef>
                <a:spcPts val="0"/>
              </a:spcBef>
              <a:spcAft>
                <a:spcPts val="0"/>
              </a:spcAft>
              <a:buNone/>
            </a:pPr>
            <a:endParaRPr/>
          </a:p>
          <a:p>
            <a:pPr marL="457200" lvl="0" indent="-317500" algn="l" rtl="0">
              <a:lnSpc>
                <a:spcPct val="115000"/>
              </a:lnSpc>
              <a:spcBef>
                <a:spcPts val="0"/>
              </a:spcBef>
              <a:spcAft>
                <a:spcPts val="0"/>
              </a:spcAft>
              <a:buSzPts val="1400"/>
              <a:buChar char="●"/>
            </a:pPr>
            <a:r>
              <a:rPr lang="en-GB"/>
              <a:t>Learning Resources </a:t>
            </a:r>
            <a:endParaRPr/>
          </a:p>
          <a:p>
            <a:pPr marL="914400" lvl="1" indent="-317500" algn="l" rtl="0">
              <a:lnSpc>
                <a:spcPct val="115000"/>
              </a:lnSpc>
              <a:spcBef>
                <a:spcPts val="0"/>
              </a:spcBef>
              <a:spcAft>
                <a:spcPts val="0"/>
              </a:spcAft>
              <a:buSzPts val="1400"/>
              <a:buChar char="○"/>
            </a:pPr>
            <a:r>
              <a:rPr lang="en-GB"/>
              <a:t>RIPE NCC courses :)</a:t>
            </a:r>
            <a:endParaRPr/>
          </a:p>
          <a:p>
            <a:pPr marL="914400" lvl="1" indent="-317500" algn="l" rtl="0">
              <a:lnSpc>
                <a:spcPct val="115000"/>
              </a:lnSpc>
              <a:spcBef>
                <a:spcPts val="0"/>
              </a:spcBef>
              <a:spcAft>
                <a:spcPts val="0"/>
              </a:spcAft>
              <a:buSzPts val="1400"/>
              <a:buChar char="○"/>
            </a:pPr>
            <a:r>
              <a:rPr lang="en-GB"/>
              <a:t>IPv6 Fundamentals Training Course</a:t>
            </a:r>
            <a:endParaRPr/>
          </a:p>
          <a:p>
            <a:pPr marL="914400" lvl="1" indent="-317500" algn="l" rtl="0">
              <a:lnSpc>
                <a:spcPct val="115000"/>
              </a:lnSpc>
              <a:spcBef>
                <a:spcPts val="0"/>
              </a:spcBef>
              <a:spcAft>
                <a:spcPts val="0"/>
              </a:spcAft>
              <a:buSzPts val="1400"/>
              <a:buChar char="○"/>
            </a:pPr>
            <a:r>
              <a:rPr lang="en-GB"/>
              <a:t>https://learning.ripe.net/w/courses/3-ipv6-fundamentals-training-course</a:t>
            </a:r>
            <a:endParaRPr/>
          </a:p>
          <a:p>
            <a:pPr marL="914400" lvl="1" indent="-317500" algn="l" rtl="0">
              <a:lnSpc>
                <a:spcPct val="115000"/>
              </a:lnSpc>
              <a:spcBef>
                <a:spcPts val="0"/>
              </a:spcBef>
              <a:spcAft>
                <a:spcPts val="0"/>
              </a:spcAft>
              <a:buSzPts val="1400"/>
              <a:buChar char="○"/>
            </a:pPr>
            <a:r>
              <a:rPr lang="en-GB"/>
              <a:t>(for RIPE NCC members only, here, in a couple of days!)</a:t>
            </a:r>
            <a:endParaRPr/>
          </a:p>
        </p:txBody>
      </p:sp>
      <p:sp>
        <p:nvSpPr>
          <p:cNvPr id="305" name="Google Shape;305;p33"/>
          <p:cNvSpPr txBox="1">
            <a:spLocks noGrp="1"/>
          </p:cNvSpPr>
          <p:nvPr>
            <p:ph type="title"/>
          </p:nvPr>
        </p:nvSpPr>
        <p:spPr>
          <a:xfrm>
            <a:off x="311700" y="219600"/>
            <a:ext cx="7703700" cy="2808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GB"/>
              <a:t>Conclusion – IPv6 Adoption</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09"/>
        <p:cNvGrpSpPr/>
        <p:nvPr/>
      </p:nvGrpSpPr>
      <p:grpSpPr>
        <a:xfrm>
          <a:off x="0" y="0"/>
          <a:ext cx="0" cy="0"/>
          <a:chOff x="0" y="0"/>
          <a:chExt cx="0" cy="0"/>
        </a:xfrm>
      </p:grpSpPr>
      <p:pic>
        <p:nvPicPr>
          <p:cNvPr id="310" name="Google Shape;310;p34"/>
          <p:cNvPicPr preferRelativeResize="0"/>
          <p:nvPr/>
        </p:nvPicPr>
        <p:blipFill rotWithShape="1">
          <a:blip r:embed="rId3">
            <a:alphaModFix/>
          </a:blip>
          <a:srcRect t="179" b="169"/>
          <a:stretch/>
        </p:blipFill>
        <p:spPr>
          <a:xfrm>
            <a:off x="-16187" y="0"/>
            <a:ext cx="9176376" cy="5143500"/>
          </a:xfrm>
          <a:prstGeom prst="rect">
            <a:avLst/>
          </a:prstGeom>
          <a:noFill/>
          <a:ln>
            <a:noFill/>
          </a:ln>
        </p:spPr>
      </p:pic>
      <p:pic>
        <p:nvPicPr>
          <p:cNvPr id="311" name="Google Shape;311;p34"/>
          <p:cNvPicPr preferRelativeResize="0"/>
          <p:nvPr/>
        </p:nvPicPr>
        <p:blipFill rotWithShape="1">
          <a:blip r:embed="rId4">
            <a:alphaModFix/>
          </a:blip>
          <a:srcRect/>
          <a:stretch/>
        </p:blipFill>
        <p:spPr>
          <a:xfrm>
            <a:off x="8433650" y="245960"/>
            <a:ext cx="426720" cy="426720"/>
          </a:xfrm>
          <a:prstGeom prst="rect">
            <a:avLst/>
          </a:prstGeom>
          <a:noFill/>
          <a:ln>
            <a:noFill/>
          </a:ln>
        </p:spPr>
      </p:pic>
      <p:sp>
        <p:nvSpPr>
          <p:cNvPr id="312" name="Google Shape;312;p34"/>
          <p:cNvSpPr txBox="1"/>
          <p:nvPr/>
        </p:nvSpPr>
        <p:spPr>
          <a:xfrm>
            <a:off x="1487400" y="1713825"/>
            <a:ext cx="3926100" cy="12561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GB" sz="4200" b="1">
                <a:solidFill>
                  <a:schemeClr val="lt1"/>
                </a:solidFill>
                <a:latin typeface="Verdana"/>
                <a:ea typeface="Verdana"/>
                <a:cs typeface="Verdana"/>
                <a:sym typeface="Verdana"/>
              </a:rPr>
              <a:t>Questions </a:t>
            </a:r>
            <a:br>
              <a:rPr lang="en-GB" sz="4200" b="1">
                <a:solidFill>
                  <a:schemeClr val="lt1"/>
                </a:solidFill>
                <a:latin typeface="Verdana"/>
                <a:ea typeface="Verdana"/>
                <a:cs typeface="Verdana"/>
                <a:sym typeface="Verdana"/>
              </a:rPr>
            </a:br>
            <a:r>
              <a:rPr lang="en-GB" sz="4200" b="1">
                <a:solidFill>
                  <a:schemeClr val="lt1"/>
                </a:solidFill>
                <a:latin typeface="Verdana"/>
                <a:ea typeface="Verdana"/>
                <a:cs typeface="Verdana"/>
                <a:sym typeface="Verdana"/>
              </a:rPr>
              <a:t>&amp; Comments</a:t>
            </a:r>
            <a:endParaRPr sz="4100" b="1">
              <a:solidFill>
                <a:schemeClr val="lt1"/>
              </a:solidFill>
              <a:latin typeface="Verdana"/>
              <a:ea typeface="Verdana"/>
              <a:cs typeface="Verdana"/>
              <a:sym typeface="Verdana"/>
            </a:endParaRPr>
          </a:p>
        </p:txBody>
      </p:sp>
      <p:sp>
        <p:nvSpPr>
          <p:cNvPr id="313" name="Google Shape;313;p34"/>
          <p:cNvSpPr txBox="1"/>
          <p:nvPr/>
        </p:nvSpPr>
        <p:spPr>
          <a:xfrm>
            <a:off x="5413375" y="1456925"/>
            <a:ext cx="1455600" cy="2462700"/>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en-GB" sz="12200" b="1">
                <a:solidFill>
                  <a:srgbClr val="F26738"/>
                </a:solidFill>
                <a:latin typeface="Verdana"/>
                <a:ea typeface="Verdana"/>
                <a:cs typeface="Verdana"/>
                <a:sym typeface="Verdana"/>
              </a:rPr>
              <a:t>?</a:t>
            </a:r>
            <a:endParaRPr sz="12200" b="1">
              <a:solidFill>
                <a:srgbClr val="F26738"/>
              </a:solidFill>
              <a:latin typeface="Verdana"/>
              <a:ea typeface="Verdana"/>
              <a:cs typeface="Verdana"/>
              <a:sym typeface="Verdana"/>
            </a:endParaRPr>
          </a:p>
        </p:txBody>
      </p:sp>
      <p:grpSp>
        <p:nvGrpSpPr>
          <p:cNvPr id="314" name="Google Shape;314;p34"/>
          <p:cNvGrpSpPr/>
          <p:nvPr/>
        </p:nvGrpSpPr>
        <p:grpSpPr>
          <a:xfrm>
            <a:off x="1487397" y="3694400"/>
            <a:ext cx="3346438" cy="431100"/>
            <a:chOff x="4110272" y="3687250"/>
            <a:chExt cx="3346438" cy="431100"/>
          </a:xfrm>
        </p:grpSpPr>
        <p:sp>
          <p:nvSpPr>
            <p:cNvPr id="315" name="Google Shape;315;p34"/>
            <p:cNvSpPr txBox="1"/>
            <p:nvPr/>
          </p:nvSpPr>
          <p:spPr>
            <a:xfrm>
              <a:off x="4456710" y="3687250"/>
              <a:ext cx="3000000" cy="431100"/>
            </a:xfrm>
            <a:prstGeom prst="rect">
              <a:avLst/>
            </a:prstGeom>
            <a:noFill/>
            <a:ln>
              <a:noFill/>
            </a:ln>
          </p:spPr>
          <p:txBody>
            <a:bodyPr spcFirstLastPara="1" wrap="square" lIns="91425" tIns="91425" rIns="91425" bIns="91425" anchor="t" anchorCtr="0">
              <a:noAutofit/>
            </a:bodyPr>
            <a:lstStyle/>
            <a:p>
              <a:pPr marL="0" lvl="0" indent="0" algn="l" rtl="0">
                <a:lnSpc>
                  <a:spcPct val="130000"/>
                </a:lnSpc>
                <a:spcBef>
                  <a:spcPts val="0"/>
                </a:spcBef>
                <a:spcAft>
                  <a:spcPts val="0"/>
                </a:spcAft>
                <a:buNone/>
              </a:pPr>
              <a:r>
                <a:rPr lang="en-GB" sz="1600" u="sng">
                  <a:solidFill>
                    <a:schemeClr val="hlink"/>
                  </a:solidFill>
                  <a:latin typeface="Verdana"/>
                  <a:ea typeface="Verdana"/>
                  <a:cs typeface="Verdana"/>
                  <a:sym typeface="Verdana"/>
                  <a:hlinkClick r:id="rId5"/>
                </a:rPr>
                <a:t>rstagni@ripe.net</a:t>
              </a:r>
              <a:endParaRPr sz="1600">
                <a:solidFill>
                  <a:srgbClr val="F26738"/>
                </a:solidFill>
                <a:latin typeface="Verdana"/>
                <a:ea typeface="Verdana"/>
                <a:cs typeface="Verdana"/>
                <a:sym typeface="Verdana"/>
              </a:endParaRPr>
            </a:p>
            <a:p>
              <a:pPr marL="0" lvl="0" indent="0" algn="l" rtl="0">
                <a:lnSpc>
                  <a:spcPct val="130000"/>
                </a:lnSpc>
                <a:spcBef>
                  <a:spcPts val="0"/>
                </a:spcBef>
                <a:spcAft>
                  <a:spcPts val="0"/>
                </a:spcAft>
                <a:buNone/>
              </a:pPr>
              <a:r>
                <a:rPr lang="en-GB" sz="1600" u="sng">
                  <a:solidFill>
                    <a:schemeClr val="hlink"/>
                  </a:solidFill>
                  <a:latin typeface="Verdana"/>
                  <a:ea typeface="Verdana"/>
                  <a:cs typeface="Verdana"/>
                  <a:sym typeface="Verdana"/>
                  <a:hlinkClick r:id="rId6"/>
                </a:rPr>
                <a:t>rpki@ripe.net</a:t>
              </a:r>
              <a:endParaRPr sz="1600">
                <a:solidFill>
                  <a:srgbClr val="F26738"/>
                </a:solidFill>
                <a:latin typeface="Verdana"/>
                <a:ea typeface="Verdana"/>
                <a:cs typeface="Verdana"/>
                <a:sym typeface="Verdana"/>
              </a:endParaRPr>
            </a:p>
          </p:txBody>
        </p:sp>
        <p:grpSp>
          <p:nvGrpSpPr>
            <p:cNvPr id="316" name="Google Shape;316;p34"/>
            <p:cNvGrpSpPr/>
            <p:nvPr/>
          </p:nvGrpSpPr>
          <p:grpSpPr>
            <a:xfrm>
              <a:off x="4110272" y="3753111"/>
              <a:ext cx="346431" cy="346431"/>
              <a:chOff x="4497725" y="1397950"/>
              <a:chExt cx="683700" cy="683700"/>
            </a:xfrm>
          </p:grpSpPr>
          <p:sp>
            <p:nvSpPr>
              <p:cNvPr id="317" name="Google Shape;317;p34"/>
              <p:cNvSpPr/>
              <p:nvPr/>
            </p:nvSpPr>
            <p:spPr>
              <a:xfrm>
                <a:off x="4497725" y="1397950"/>
                <a:ext cx="683700" cy="683700"/>
              </a:xfrm>
              <a:prstGeom prst="ellipse">
                <a:avLst/>
              </a:prstGeom>
              <a:solidFill>
                <a:srgbClr val="F2673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Verdana"/>
                  <a:ea typeface="Verdana"/>
                  <a:cs typeface="Verdana"/>
                  <a:sym typeface="Verdana"/>
                </a:endParaRPr>
              </a:p>
            </p:txBody>
          </p:sp>
          <p:pic>
            <p:nvPicPr>
              <p:cNvPr id="318" name="Google Shape;318;p34"/>
              <p:cNvPicPr preferRelativeResize="0"/>
              <p:nvPr/>
            </p:nvPicPr>
            <p:blipFill>
              <a:blip r:embed="rId7">
                <a:alphaModFix/>
              </a:blip>
              <a:stretch>
                <a:fillRect/>
              </a:stretch>
            </p:blipFill>
            <p:spPr>
              <a:xfrm>
                <a:off x="4669363" y="1569588"/>
                <a:ext cx="340425" cy="340425"/>
              </a:xfrm>
              <a:prstGeom prst="rect">
                <a:avLst/>
              </a:prstGeom>
              <a:noFill/>
              <a:ln>
                <a:noFill/>
              </a:ln>
            </p:spPr>
          </p:pic>
        </p:gr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p16"/>
          <p:cNvSpPr txBox="1">
            <a:spLocks noGrp="1"/>
          </p:cNvSpPr>
          <p:nvPr>
            <p:ph type="sldNum" idx="12"/>
          </p:nvPr>
        </p:nvSpPr>
        <p:spPr>
          <a:xfrm>
            <a:off x="8326797" y="4751140"/>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GB"/>
              <a:t>3</a:t>
            </a:fld>
            <a:endParaRPr/>
          </a:p>
        </p:txBody>
      </p:sp>
      <p:sp>
        <p:nvSpPr>
          <p:cNvPr id="201" name="Google Shape;201;p16"/>
          <p:cNvSpPr txBox="1">
            <a:spLocks noGrp="1"/>
          </p:cNvSpPr>
          <p:nvPr>
            <p:ph type="body" idx="2"/>
          </p:nvPr>
        </p:nvSpPr>
        <p:spPr>
          <a:xfrm>
            <a:off x="311700" y="1447800"/>
            <a:ext cx="8563800" cy="3099900"/>
          </a:xfrm>
          <a:prstGeom prst="rect">
            <a:avLst/>
          </a:prstGeom>
        </p:spPr>
        <p:txBody>
          <a:bodyPr spcFirstLastPara="1" wrap="square" lIns="0" tIns="0" rIns="0" bIns="0" anchor="t" anchorCtr="0">
            <a:noAutofit/>
          </a:bodyPr>
          <a:lstStyle/>
          <a:p>
            <a:pPr marL="457200" lvl="0" indent="-317500" algn="l" rtl="0">
              <a:lnSpc>
                <a:spcPct val="115000"/>
              </a:lnSpc>
              <a:spcBef>
                <a:spcPts val="0"/>
              </a:spcBef>
              <a:spcAft>
                <a:spcPts val="0"/>
              </a:spcAft>
              <a:buSzPts val="1400"/>
              <a:buChar char="●"/>
            </a:pPr>
            <a:r>
              <a:rPr lang="en-GB"/>
              <a:t>Border Gateway Protocol (BGP4)</a:t>
            </a:r>
            <a:endParaRPr/>
          </a:p>
          <a:p>
            <a:pPr marL="914400" lvl="1" indent="-317500" algn="l" rtl="0">
              <a:lnSpc>
                <a:spcPct val="115000"/>
              </a:lnSpc>
              <a:spcBef>
                <a:spcPts val="0"/>
              </a:spcBef>
              <a:spcAft>
                <a:spcPts val="0"/>
              </a:spcAft>
              <a:buSzPts val="1400"/>
              <a:buChar char="○"/>
            </a:pPr>
            <a:r>
              <a:rPr lang="en-GB"/>
              <a:t>Extremely trustful, “routing by rumour”</a:t>
            </a:r>
            <a:endParaRPr/>
          </a:p>
          <a:p>
            <a:pPr marL="914400" lvl="1" indent="-317500" algn="l" rtl="0">
              <a:lnSpc>
                <a:spcPct val="115000"/>
              </a:lnSpc>
              <a:spcBef>
                <a:spcPts val="0"/>
              </a:spcBef>
              <a:spcAft>
                <a:spcPts val="0"/>
              </a:spcAft>
              <a:buSzPts val="1400"/>
              <a:buChar char="○"/>
            </a:pPr>
            <a:r>
              <a:rPr lang="en-GB"/>
              <a:t>Attackers or misconfigurations can redirect traffic and cause outages or data theft</a:t>
            </a:r>
            <a:endParaRPr/>
          </a:p>
          <a:p>
            <a:pPr marL="914400" lvl="1" indent="-317500" algn="l" rtl="0">
              <a:lnSpc>
                <a:spcPct val="115000"/>
              </a:lnSpc>
              <a:spcBef>
                <a:spcPts val="0"/>
              </a:spcBef>
              <a:spcAft>
                <a:spcPts val="0"/>
              </a:spcAft>
              <a:buSzPts val="1400"/>
              <a:buChar char="○"/>
            </a:pPr>
            <a:r>
              <a:rPr lang="en-GB"/>
              <a:t>Can we get rid of it? Can we update it? Can we add something out of band?</a:t>
            </a:r>
            <a:endParaRPr/>
          </a:p>
          <a:p>
            <a:pPr marL="457200" lvl="0" indent="0" algn="l" rtl="0">
              <a:lnSpc>
                <a:spcPct val="115000"/>
              </a:lnSpc>
              <a:spcBef>
                <a:spcPts val="0"/>
              </a:spcBef>
              <a:spcAft>
                <a:spcPts val="0"/>
              </a:spcAft>
              <a:buNone/>
            </a:pPr>
            <a:endParaRPr/>
          </a:p>
          <a:p>
            <a:pPr marL="457200" lvl="0" indent="-317500" algn="l" rtl="0">
              <a:lnSpc>
                <a:spcPct val="115000"/>
              </a:lnSpc>
              <a:spcBef>
                <a:spcPts val="0"/>
              </a:spcBef>
              <a:spcAft>
                <a:spcPts val="0"/>
              </a:spcAft>
              <a:buSzPts val="1400"/>
              <a:buChar char="●"/>
            </a:pPr>
            <a:r>
              <a:rPr lang="en-GB"/>
              <a:t>Why RPKI?</a:t>
            </a:r>
            <a:endParaRPr/>
          </a:p>
          <a:p>
            <a:pPr marL="914400" lvl="1" indent="-317500" algn="l" rtl="0">
              <a:lnSpc>
                <a:spcPct val="115000"/>
              </a:lnSpc>
              <a:spcBef>
                <a:spcPts val="0"/>
              </a:spcBef>
              <a:spcAft>
                <a:spcPts val="0"/>
              </a:spcAft>
              <a:buSzPts val="1400"/>
              <a:buChar char="○"/>
            </a:pPr>
            <a:r>
              <a:rPr lang="en-GB"/>
              <a:t>Resource Public Key Infrastructure</a:t>
            </a:r>
            <a:endParaRPr/>
          </a:p>
          <a:p>
            <a:pPr marL="914400" lvl="1" indent="-317500" algn="l" rtl="0">
              <a:lnSpc>
                <a:spcPct val="115000"/>
              </a:lnSpc>
              <a:spcBef>
                <a:spcPts val="0"/>
              </a:spcBef>
              <a:spcAft>
                <a:spcPts val="0"/>
              </a:spcAft>
              <a:buSzPts val="1400"/>
              <a:buChar char="○"/>
            </a:pPr>
            <a:r>
              <a:rPr lang="en-GB"/>
              <a:t>Initially introduced to make informed routing decisions</a:t>
            </a:r>
            <a:br>
              <a:rPr lang="en-GB"/>
            </a:br>
            <a:r>
              <a:rPr lang="en-GB"/>
              <a:t>(by verifying the legitimacy of BGP announcements with digitally signed statements)</a:t>
            </a:r>
            <a:endParaRPr/>
          </a:p>
          <a:p>
            <a:pPr marL="914400" lvl="1" indent="-317500" algn="l" rtl="0">
              <a:lnSpc>
                <a:spcPct val="115000"/>
              </a:lnSpc>
              <a:spcBef>
                <a:spcPts val="0"/>
              </a:spcBef>
              <a:spcAft>
                <a:spcPts val="0"/>
              </a:spcAft>
              <a:buSzPts val="1400"/>
              <a:buChar char="○"/>
            </a:pPr>
            <a:r>
              <a:rPr lang="en-GB"/>
              <a:t>But can do more!</a:t>
            </a:r>
            <a:endParaRPr/>
          </a:p>
          <a:p>
            <a:pPr marL="914400" lvl="1" indent="-317500" algn="l" rtl="0">
              <a:lnSpc>
                <a:spcPct val="115000"/>
              </a:lnSpc>
              <a:spcBef>
                <a:spcPts val="0"/>
              </a:spcBef>
              <a:spcAft>
                <a:spcPts val="0"/>
              </a:spcAft>
              <a:buSzPts val="1400"/>
              <a:buChar char="○"/>
            </a:pPr>
            <a:r>
              <a:rPr lang="en-GB"/>
              <a:t>Helps mitigate both accidental and malicious BGP incidents</a:t>
            </a:r>
            <a:endParaRPr/>
          </a:p>
        </p:txBody>
      </p:sp>
      <p:sp>
        <p:nvSpPr>
          <p:cNvPr id="202" name="Google Shape;202;p16"/>
          <p:cNvSpPr txBox="1">
            <a:spLocks noGrp="1"/>
          </p:cNvSpPr>
          <p:nvPr>
            <p:ph type="title"/>
          </p:nvPr>
        </p:nvSpPr>
        <p:spPr>
          <a:xfrm>
            <a:off x="311700" y="219600"/>
            <a:ext cx="7703700" cy="2808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GB"/>
              <a:t>The Need for RPKI</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207" name="Google Shape;207;p17"/>
          <p:cNvSpPr txBox="1">
            <a:spLocks noGrp="1"/>
          </p:cNvSpPr>
          <p:nvPr>
            <p:ph type="sldNum" idx="12"/>
          </p:nvPr>
        </p:nvSpPr>
        <p:spPr>
          <a:xfrm>
            <a:off x="8326797" y="4751140"/>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GB"/>
              <a:t>4</a:t>
            </a:fld>
            <a:endParaRPr/>
          </a:p>
        </p:txBody>
      </p:sp>
      <p:sp>
        <p:nvSpPr>
          <p:cNvPr id="208" name="Google Shape;208;p17"/>
          <p:cNvSpPr txBox="1">
            <a:spLocks noGrp="1"/>
          </p:cNvSpPr>
          <p:nvPr>
            <p:ph type="body" idx="2"/>
          </p:nvPr>
        </p:nvSpPr>
        <p:spPr>
          <a:xfrm>
            <a:off x="311700" y="1447800"/>
            <a:ext cx="8491800" cy="3099900"/>
          </a:xfrm>
          <a:prstGeom prst="rect">
            <a:avLst/>
          </a:prstGeom>
        </p:spPr>
        <p:txBody>
          <a:bodyPr spcFirstLastPara="1" wrap="square" lIns="0" tIns="0" rIns="0" bIns="0" anchor="t" anchorCtr="0">
            <a:noAutofit/>
          </a:bodyPr>
          <a:lstStyle/>
          <a:p>
            <a:pPr marL="457200" lvl="0" indent="-317500" algn="l" rtl="0">
              <a:lnSpc>
                <a:spcPct val="115000"/>
              </a:lnSpc>
              <a:spcBef>
                <a:spcPts val="0"/>
              </a:spcBef>
              <a:spcAft>
                <a:spcPts val="0"/>
              </a:spcAft>
              <a:buSzPts val="1400"/>
              <a:buChar char="●"/>
            </a:pPr>
            <a:r>
              <a:rPr lang="en-GB"/>
              <a:t>RPKI has two parts:</a:t>
            </a:r>
            <a:endParaRPr/>
          </a:p>
          <a:p>
            <a:pPr marL="914400" lvl="1" indent="-317500" algn="l" rtl="0">
              <a:lnSpc>
                <a:spcPct val="115000"/>
              </a:lnSpc>
              <a:spcBef>
                <a:spcPts val="0"/>
              </a:spcBef>
              <a:spcAft>
                <a:spcPts val="0"/>
              </a:spcAft>
              <a:buSzPts val="1400"/>
              <a:buChar char="○"/>
            </a:pPr>
            <a:r>
              <a:rPr lang="en-GB"/>
              <a:t>Signing and Validating</a:t>
            </a:r>
            <a:endParaRPr/>
          </a:p>
          <a:p>
            <a:pPr marL="0" lvl="0" indent="0" algn="l" rtl="0">
              <a:lnSpc>
                <a:spcPct val="115000"/>
              </a:lnSpc>
              <a:spcBef>
                <a:spcPts val="0"/>
              </a:spcBef>
              <a:spcAft>
                <a:spcPts val="0"/>
              </a:spcAft>
              <a:buNone/>
            </a:pPr>
            <a:endParaRPr/>
          </a:p>
          <a:p>
            <a:pPr marL="457200" lvl="0" indent="-317500" algn="l" rtl="0">
              <a:lnSpc>
                <a:spcPct val="115000"/>
              </a:lnSpc>
              <a:spcBef>
                <a:spcPts val="0"/>
              </a:spcBef>
              <a:spcAft>
                <a:spcPts val="0"/>
              </a:spcAft>
              <a:buSzPts val="1400"/>
              <a:buChar char="●"/>
            </a:pPr>
            <a:r>
              <a:rPr lang="en-GB"/>
              <a:t>The most known usage is to validate the origin of BGP announcements</a:t>
            </a:r>
            <a:endParaRPr/>
          </a:p>
          <a:p>
            <a:pPr marL="914400" lvl="1" indent="-317500" algn="l" rtl="0">
              <a:lnSpc>
                <a:spcPct val="115000"/>
              </a:lnSpc>
              <a:spcBef>
                <a:spcPts val="0"/>
              </a:spcBef>
              <a:spcAft>
                <a:spcPts val="0"/>
              </a:spcAft>
              <a:buSzPts val="1400"/>
              <a:buChar char="○"/>
            </a:pPr>
            <a:r>
              <a:rPr lang="en-GB"/>
              <a:t>i.e. “Is this ASN authorised to originate this particular prefix?”</a:t>
            </a:r>
            <a:endParaRPr/>
          </a:p>
          <a:p>
            <a:pPr marL="0" lvl="0" indent="0" algn="l" rtl="0">
              <a:lnSpc>
                <a:spcPct val="115000"/>
              </a:lnSpc>
              <a:spcBef>
                <a:spcPts val="0"/>
              </a:spcBef>
              <a:spcAft>
                <a:spcPts val="0"/>
              </a:spcAft>
              <a:buNone/>
            </a:pPr>
            <a:endParaRPr/>
          </a:p>
          <a:p>
            <a:pPr marL="914400" lvl="1" indent="-317500" algn="l" rtl="0">
              <a:lnSpc>
                <a:spcPct val="115000"/>
              </a:lnSpc>
              <a:spcBef>
                <a:spcPts val="0"/>
              </a:spcBef>
              <a:spcAft>
                <a:spcPts val="0"/>
              </a:spcAft>
              <a:buSzPts val="1400"/>
              <a:buChar char="○"/>
            </a:pPr>
            <a:r>
              <a:rPr lang="en-GB"/>
              <a:t>Route Origin Authorisation (ROA): objects stating which ASNs are authorised to announce specific IP prefixes (signed by the prefix holder)</a:t>
            </a:r>
            <a:endParaRPr/>
          </a:p>
          <a:p>
            <a:pPr marL="914400" lvl="1" indent="-317500" algn="l" rtl="0">
              <a:lnSpc>
                <a:spcPct val="115000"/>
              </a:lnSpc>
              <a:spcBef>
                <a:spcPts val="0"/>
              </a:spcBef>
              <a:spcAft>
                <a:spcPts val="0"/>
              </a:spcAft>
              <a:buSzPts val="1400"/>
              <a:buChar char="○"/>
            </a:pPr>
            <a:r>
              <a:rPr lang="en-GB"/>
              <a:t>Route Origin Validation (ROV): verifying the origin of BGP announcements based on ROAs and ensuring only valid routes are accepted (done by every network operator)</a:t>
            </a:r>
            <a:endParaRPr/>
          </a:p>
          <a:p>
            <a:pPr marL="0" lvl="0" indent="0" algn="l" rtl="0">
              <a:lnSpc>
                <a:spcPct val="115000"/>
              </a:lnSpc>
              <a:spcBef>
                <a:spcPts val="0"/>
              </a:spcBef>
              <a:spcAft>
                <a:spcPts val="0"/>
              </a:spcAft>
              <a:buNone/>
            </a:pPr>
            <a:endParaRPr/>
          </a:p>
          <a:p>
            <a:pPr marL="457200" lvl="0" indent="-317500" algn="l" rtl="0">
              <a:lnSpc>
                <a:spcPct val="115000"/>
              </a:lnSpc>
              <a:spcBef>
                <a:spcPts val="0"/>
              </a:spcBef>
              <a:spcAft>
                <a:spcPts val="0"/>
              </a:spcAft>
              <a:buSzPts val="1400"/>
              <a:buChar char="●"/>
            </a:pPr>
            <a:r>
              <a:rPr lang="en-GB"/>
              <a:t>It’s actually a generic framework</a:t>
            </a:r>
            <a:endParaRPr/>
          </a:p>
          <a:p>
            <a:pPr marL="914400" lvl="1" indent="-317500" algn="l" rtl="0">
              <a:spcBef>
                <a:spcPts val="0"/>
              </a:spcBef>
              <a:spcAft>
                <a:spcPts val="0"/>
              </a:spcAft>
              <a:buSzPts val="1400"/>
              <a:buChar char="○"/>
            </a:pPr>
            <a:r>
              <a:rPr lang="en-GB"/>
              <a:t>Many more payloads: ASPA, RSC, etc.</a:t>
            </a:r>
            <a:endParaRPr/>
          </a:p>
        </p:txBody>
      </p:sp>
      <p:sp>
        <p:nvSpPr>
          <p:cNvPr id="209" name="Google Shape;209;p17"/>
          <p:cNvSpPr txBox="1">
            <a:spLocks noGrp="1"/>
          </p:cNvSpPr>
          <p:nvPr>
            <p:ph type="title"/>
          </p:nvPr>
        </p:nvSpPr>
        <p:spPr>
          <a:xfrm>
            <a:off x="208825" y="219600"/>
            <a:ext cx="7806600" cy="2808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GB"/>
              <a:t> Enhancing Routing Security with RPKI</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18"/>
          <p:cNvSpPr txBox="1">
            <a:spLocks noGrp="1"/>
          </p:cNvSpPr>
          <p:nvPr>
            <p:ph type="sldNum" idx="12"/>
          </p:nvPr>
        </p:nvSpPr>
        <p:spPr>
          <a:xfrm>
            <a:off x="8326797" y="4751140"/>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GB"/>
              <a:t>5</a:t>
            </a:fld>
            <a:endParaRPr/>
          </a:p>
        </p:txBody>
      </p:sp>
      <p:sp>
        <p:nvSpPr>
          <p:cNvPr id="215" name="Google Shape;215;p18"/>
          <p:cNvSpPr txBox="1">
            <a:spLocks noGrp="1"/>
          </p:cNvSpPr>
          <p:nvPr>
            <p:ph type="body" idx="2"/>
          </p:nvPr>
        </p:nvSpPr>
        <p:spPr>
          <a:xfrm>
            <a:off x="311700" y="1447800"/>
            <a:ext cx="8491800" cy="3099900"/>
          </a:xfrm>
          <a:prstGeom prst="rect">
            <a:avLst/>
          </a:prstGeom>
        </p:spPr>
        <p:txBody>
          <a:bodyPr spcFirstLastPara="1" wrap="square" lIns="0" tIns="0" rIns="0" bIns="0" anchor="t" anchorCtr="0">
            <a:noAutofit/>
          </a:bodyPr>
          <a:lstStyle/>
          <a:p>
            <a:pPr marL="457200" lvl="0" indent="-317500" algn="l" rtl="0">
              <a:lnSpc>
                <a:spcPct val="115000"/>
              </a:lnSpc>
              <a:spcBef>
                <a:spcPts val="0"/>
              </a:spcBef>
              <a:spcAft>
                <a:spcPts val="0"/>
              </a:spcAft>
              <a:buSzPts val="1400"/>
              <a:buChar char="●"/>
            </a:pPr>
            <a:r>
              <a:rPr lang="en-GB"/>
              <a:t>Telegram Block Attempt (July 2023):</a:t>
            </a:r>
            <a:endParaRPr/>
          </a:p>
          <a:p>
            <a:pPr marL="914400" lvl="1" indent="-317500" algn="l" rtl="0">
              <a:lnSpc>
                <a:spcPct val="115000"/>
              </a:lnSpc>
              <a:spcBef>
                <a:spcPts val="0"/>
              </a:spcBef>
              <a:spcAft>
                <a:spcPts val="0"/>
              </a:spcAft>
              <a:buSzPts val="1400"/>
              <a:buChar char="○"/>
            </a:pPr>
            <a:r>
              <a:rPr lang="en-GB"/>
              <a:t>Misconfigured BGP advertisement blackholed global traffic</a:t>
            </a:r>
            <a:endParaRPr/>
          </a:p>
          <a:p>
            <a:pPr marL="914400" lvl="1" indent="-317500" algn="l" rtl="0">
              <a:lnSpc>
                <a:spcPct val="115000"/>
              </a:lnSpc>
              <a:spcBef>
                <a:spcPts val="0"/>
              </a:spcBef>
              <a:spcAft>
                <a:spcPts val="0"/>
              </a:spcAft>
              <a:buSzPts val="1400"/>
              <a:buChar char="○"/>
            </a:pPr>
            <a:r>
              <a:rPr lang="en-GB"/>
              <a:t>Networks doing ROV rejected incorrect routes</a:t>
            </a:r>
            <a:endParaRPr/>
          </a:p>
          <a:p>
            <a:pPr marL="0" lvl="0" indent="0" algn="l" rtl="0">
              <a:lnSpc>
                <a:spcPct val="115000"/>
              </a:lnSpc>
              <a:spcBef>
                <a:spcPts val="0"/>
              </a:spcBef>
              <a:spcAft>
                <a:spcPts val="0"/>
              </a:spcAft>
              <a:buNone/>
            </a:pPr>
            <a:endParaRPr/>
          </a:p>
          <a:p>
            <a:pPr marL="457200" lvl="0" indent="-317500" algn="l" rtl="0">
              <a:lnSpc>
                <a:spcPct val="115000"/>
              </a:lnSpc>
              <a:spcBef>
                <a:spcPts val="0"/>
              </a:spcBef>
              <a:spcAft>
                <a:spcPts val="0"/>
              </a:spcAft>
              <a:buSzPts val="1400"/>
              <a:buChar char="●"/>
            </a:pPr>
            <a:r>
              <a:rPr lang="en-GB"/>
              <a:t>Cloudflare 1.1.1.1 Incident (June 2024):</a:t>
            </a:r>
            <a:endParaRPr/>
          </a:p>
          <a:p>
            <a:pPr marL="914400" lvl="1" indent="-317500" algn="l" rtl="0">
              <a:lnSpc>
                <a:spcPct val="115000"/>
              </a:lnSpc>
              <a:spcBef>
                <a:spcPts val="0"/>
              </a:spcBef>
              <a:spcAft>
                <a:spcPts val="0"/>
              </a:spcAft>
              <a:buSzPts val="1400"/>
              <a:buChar char="○"/>
            </a:pPr>
            <a:r>
              <a:rPr lang="en-GB"/>
              <a:t>Routing misconfiguration caused service disruption</a:t>
            </a:r>
            <a:endParaRPr/>
          </a:p>
          <a:p>
            <a:pPr marL="914400" lvl="1" indent="-317500" algn="l" rtl="0">
              <a:lnSpc>
                <a:spcPct val="115000"/>
              </a:lnSpc>
              <a:spcBef>
                <a:spcPts val="0"/>
              </a:spcBef>
              <a:spcAft>
                <a:spcPts val="0"/>
              </a:spcAft>
              <a:buSzPts val="1400"/>
              <a:buChar char="○"/>
            </a:pPr>
            <a:r>
              <a:rPr lang="en-GB"/>
              <a:t>ROV helped prevent incorrect route propagation lowering the impact</a:t>
            </a:r>
            <a:endParaRPr/>
          </a:p>
          <a:p>
            <a:pPr marL="0" lvl="0" indent="0" algn="l" rtl="0">
              <a:lnSpc>
                <a:spcPct val="115000"/>
              </a:lnSpc>
              <a:spcBef>
                <a:spcPts val="0"/>
              </a:spcBef>
              <a:spcAft>
                <a:spcPts val="0"/>
              </a:spcAft>
              <a:buNone/>
            </a:pPr>
            <a:endParaRPr/>
          </a:p>
          <a:p>
            <a:pPr marL="457200" lvl="0" indent="-317500" algn="l" rtl="0">
              <a:lnSpc>
                <a:spcPct val="115000"/>
              </a:lnSpc>
              <a:spcBef>
                <a:spcPts val="0"/>
              </a:spcBef>
              <a:spcAft>
                <a:spcPts val="0"/>
              </a:spcAft>
              <a:buSzPts val="1400"/>
              <a:buChar char="●"/>
            </a:pPr>
            <a:r>
              <a:rPr lang="en-GB"/>
              <a:t>More validation (and ASPA) would have made both events even less eventful</a:t>
            </a:r>
            <a:endParaRPr/>
          </a:p>
          <a:p>
            <a:pPr marL="914400" lvl="1" indent="-317500" algn="l" rtl="0">
              <a:lnSpc>
                <a:spcPct val="115000"/>
              </a:lnSpc>
              <a:spcBef>
                <a:spcPts val="0"/>
              </a:spcBef>
              <a:spcAft>
                <a:spcPts val="0"/>
              </a:spcAft>
              <a:buSzPts val="1400"/>
              <a:buChar char="○"/>
            </a:pPr>
            <a:r>
              <a:rPr lang="en-GB"/>
              <a:t>We are getting there...</a:t>
            </a:r>
            <a:endParaRPr/>
          </a:p>
        </p:txBody>
      </p:sp>
      <p:sp>
        <p:nvSpPr>
          <p:cNvPr id="216" name="Google Shape;216;p18"/>
          <p:cNvSpPr txBox="1">
            <a:spLocks noGrp="1"/>
          </p:cNvSpPr>
          <p:nvPr>
            <p:ph type="title"/>
          </p:nvPr>
        </p:nvSpPr>
        <p:spPr>
          <a:xfrm>
            <a:off x="311700" y="219600"/>
            <a:ext cx="7703700" cy="2808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GB"/>
              <a:t>The RPKI Era – Enhanced Routing Security</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pic>
        <p:nvPicPr>
          <p:cNvPr id="221" name="Google Shape;221;p19"/>
          <p:cNvPicPr preferRelativeResize="0"/>
          <p:nvPr/>
        </p:nvPicPr>
        <p:blipFill>
          <a:blip r:embed="rId3">
            <a:alphaModFix/>
          </a:blip>
          <a:stretch>
            <a:fillRect/>
          </a:stretch>
        </p:blipFill>
        <p:spPr>
          <a:xfrm>
            <a:off x="0" y="9"/>
            <a:ext cx="9143999" cy="4770782"/>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p20"/>
          <p:cNvSpPr txBox="1"/>
          <p:nvPr/>
        </p:nvSpPr>
        <p:spPr>
          <a:xfrm>
            <a:off x="759050" y="3009687"/>
            <a:ext cx="4338000" cy="10467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GB" sz="3400" b="1">
                <a:solidFill>
                  <a:schemeClr val="lt1"/>
                </a:solidFill>
                <a:latin typeface="Verdana"/>
                <a:ea typeface="Verdana"/>
                <a:cs typeface="Verdana"/>
                <a:sym typeface="Verdana"/>
              </a:rPr>
              <a:t>Route Origin Authorisation</a:t>
            </a:r>
            <a:endParaRPr sz="3400" b="1">
              <a:solidFill>
                <a:schemeClr val="lt1"/>
              </a:solidFill>
              <a:latin typeface="Verdana"/>
              <a:ea typeface="Verdana"/>
              <a:cs typeface="Verdana"/>
              <a:sym typeface="Verdana"/>
            </a:endParaRPr>
          </a:p>
        </p:txBody>
      </p:sp>
      <p:cxnSp>
        <p:nvCxnSpPr>
          <p:cNvPr id="227" name="Google Shape;227;p20"/>
          <p:cNvCxnSpPr/>
          <p:nvPr/>
        </p:nvCxnSpPr>
        <p:spPr>
          <a:xfrm>
            <a:off x="796800" y="4248557"/>
            <a:ext cx="6415500" cy="0"/>
          </a:xfrm>
          <a:prstGeom prst="straightConnector1">
            <a:avLst/>
          </a:prstGeom>
          <a:noFill/>
          <a:ln w="9525" cap="flat" cmpd="sng">
            <a:solidFill>
              <a:schemeClr val="lt1"/>
            </a:solidFill>
            <a:prstDash val="solid"/>
            <a:round/>
            <a:headEnd type="none" w="med" len="med"/>
            <a:tailEnd type="none" w="med" len="med"/>
          </a:ln>
        </p:spPr>
      </p:cxn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pic>
        <p:nvPicPr>
          <p:cNvPr id="232" name="Google Shape;232;p21"/>
          <p:cNvPicPr preferRelativeResize="0"/>
          <p:nvPr/>
        </p:nvPicPr>
        <p:blipFill>
          <a:blip r:embed="rId3">
            <a:alphaModFix/>
          </a:blip>
          <a:stretch>
            <a:fillRect/>
          </a:stretch>
        </p:blipFill>
        <p:spPr>
          <a:xfrm>
            <a:off x="0" y="0"/>
            <a:ext cx="9144003" cy="4572001"/>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pic>
        <p:nvPicPr>
          <p:cNvPr id="237" name="Google Shape;237;p22"/>
          <p:cNvPicPr preferRelativeResize="0"/>
          <p:nvPr/>
        </p:nvPicPr>
        <p:blipFill>
          <a:blip r:embed="rId3">
            <a:alphaModFix/>
          </a:blip>
          <a:stretch>
            <a:fillRect/>
          </a:stretch>
        </p:blipFill>
        <p:spPr>
          <a:xfrm>
            <a:off x="0" y="0"/>
            <a:ext cx="9143997" cy="4571999"/>
          </a:xfrm>
          <a:prstGeom prst="rect">
            <a:avLst/>
          </a:prstGeom>
          <a:noFill/>
          <a:ln>
            <a:noFill/>
          </a:ln>
        </p:spPr>
      </p:pic>
    </p:spTree>
  </p:cSld>
  <p:clrMapOvr>
    <a:masterClrMapping/>
  </p:clrMapOvr>
</p:sld>
</file>

<file path=ppt/theme/theme1.xml><?xml version="1.0" encoding="utf-8"?>
<a:theme xmlns:a="http://schemas.openxmlformats.org/drawingml/2006/main" name="RIPE NCC - Main">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1310</Words>
  <Application>Microsoft Macintosh PowerPoint</Application>
  <PresentationFormat>On-screen Show (16:9)</PresentationFormat>
  <Paragraphs>132</Paragraphs>
  <Slides>21</Slides>
  <Notes>21</Notes>
  <HiddenSlides>1</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21</vt:i4>
      </vt:variant>
    </vt:vector>
  </HeadingPairs>
  <TitlesOfParts>
    <vt:vector size="24" baseType="lpstr">
      <vt:lpstr>Arial</vt:lpstr>
      <vt:lpstr>Verdana</vt:lpstr>
      <vt:lpstr>RIPE NCC - Main</vt:lpstr>
      <vt:lpstr>PowerPoint Presentation</vt:lpstr>
      <vt:lpstr>PowerPoint Presentation</vt:lpstr>
      <vt:lpstr>The Need for RPKI</vt:lpstr>
      <vt:lpstr> Enhancing Routing Security with RPKI</vt:lpstr>
      <vt:lpstr>The RPKI Era – Enhanced Routing Security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Measuring ROV</vt:lpstr>
      <vt:lpstr>PowerPoint Presentation</vt:lpstr>
      <vt:lpstr>PowerPoint Presentation</vt:lpstr>
      <vt:lpstr>ROV Romania compared to the World</vt:lpstr>
      <vt:lpstr>PowerPoint Presentation</vt:lpstr>
      <vt:lpstr>Conclusion</vt:lpstr>
      <vt:lpstr>Conclusion – RPKI Adoption</vt:lpstr>
      <vt:lpstr>Conclusion – IPv6 Adoption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Vahan Hovsepyan</cp:lastModifiedBy>
  <cp:revision>1</cp:revision>
  <dcterms:modified xsi:type="dcterms:W3CDTF">2024-10-01T05:59:08Z</dcterms:modified>
</cp:coreProperties>
</file>